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81" r:id="rId4"/>
    <p:sldId id="317" r:id="rId5"/>
    <p:sldId id="282" r:id="rId6"/>
    <p:sldId id="320" r:id="rId7"/>
    <p:sldId id="321" r:id="rId8"/>
    <p:sldId id="323" r:id="rId9"/>
    <p:sldId id="324" r:id="rId10"/>
    <p:sldId id="319" r:id="rId11"/>
    <p:sldId id="309" r:id="rId12"/>
    <p:sldId id="308" r:id="rId13"/>
    <p:sldId id="313" r:id="rId14"/>
    <p:sldId id="312" r:id="rId15"/>
    <p:sldId id="316" r:id="rId16"/>
    <p:sldId id="325" r:id="rId17"/>
    <p:sldId id="327" r:id="rId18"/>
    <p:sldId id="326" r:id="rId19"/>
    <p:sldId id="328" r:id="rId20"/>
    <p:sldId id="329" r:id="rId21"/>
    <p:sldId id="291" r:id="rId22"/>
    <p:sldId id="332" r:id="rId23"/>
    <p:sldId id="333" r:id="rId24"/>
    <p:sldId id="331" r:id="rId25"/>
    <p:sldId id="334" r:id="rId26"/>
    <p:sldId id="335" r:id="rId27"/>
    <p:sldId id="336" r:id="rId28"/>
    <p:sldId id="337" r:id="rId29"/>
    <p:sldId id="294" r:id="rId30"/>
    <p:sldId id="338" r:id="rId31"/>
    <p:sldId id="339" r:id="rId32"/>
    <p:sldId id="297" r:id="rId33"/>
    <p:sldId id="298" r:id="rId34"/>
    <p:sldId id="307" r:id="rId35"/>
    <p:sldId id="271" r:id="rId36"/>
  </p:sldIdLst>
  <p:sldSz cx="9144000" cy="5143500" type="screen16x9"/>
  <p:notesSz cx="6858000" cy="9144000"/>
  <p:embeddedFontLs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Raleway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3085A0-C5F1-D142-9374-0166ADFFD440}" v="2501" dt="2018-07-17T07:09:37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79484" autoAdjust="0"/>
  </p:normalViewPr>
  <p:slideViewPr>
    <p:cSldViewPr snapToGrid="0">
      <p:cViewPr varScale="1">
        <p:scale>
          <a:sx n="88" d="100"/>
          <a:sy n="88" d="100"/>
        </p:scale>
        <p:origin x="1469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xel Curmi" userId="S::axel.curmi.a100445@mcast.edu.mt::1b8d9e5a-7975-4446-a78c-1544dba7cf7a" providerId="AD" clId="Web-{0C055F75-1637-21E3-7943-E3829F5F0137}"/>
    <pc:docChg chg="modSld">
      <pc:chgData name="Axel Curmi" userId="S::axel.curmi.a100445@mcast.edu.mt::1b8d9e5a-7975-4446-a78c-1544dba7cf7a" providerId="AD" clId="Web-{0C055F75-1637-21E3-7943-E3829F5F0137}" dt="2018-09-27T13:24:24.083" v="13"/>
      <pc:docMkLst>
        <pc:docMk/>
      </pc:docMkLst>
      <pc:sldChg chg="modSp">
        <pc:chgData name="Axel Curmi" userId="S::axel.curmi.a100445@mcast.edu.mt::1b8d9e5a-7975-4446-a78c-1544dba7cf7a" providerId="AD" clId="Web-{0C055F75-1637-21E3-7943-E3829F5F0137}" dt="2018-09-27T13:24:24.083" v="13"/>
        <pc:sldMkLst>
          <pc:docMk/>
          <pc:sldMk cId="17168488" sldId="281"/>
        </pc:sldMkLst>
        <pc:graphicFrameChg chg="modGraphic">
          <ac:chgData name="Axel Curmi" userId="S::axel.curmi.a100445@mcast.edu.mt::1b8d9e5a-7975-4446-a78c-1544dba7cf7a" providerId="AD" clId="Web-{0C055F75-1637-21E3-7943-E3829F5F0137}" dt="2018-09-27T13:24:24.083" v="13"/>
          <ac:graphicFrameMkLst>
            <pc:docMk/>
            <pc:sldMk cId="17168488" sldId="281"/>
            <ac:graphicFrameMk id="2" creationId="{3ABF4AEA-F1E8-5B4F-B963-4776F2C594C6}"/>
          </ac:graphicFrameMkLst>
        </pc:graphicFrameChg>
      </pc:sldChg>
    </pc:docChg>
  </pc:docChgLst>
  <pc:docChgLst>
    <pc:chgData name="Frankie Inguanez" userId="53a3cfbd-387a-419b-b633-6347d1690fd8" providerId="ADAL" clId="{3D3085A0-C5F1-D142-9374-0166ADFFD440}"/>
    <pc:docChg chg="undo custSel addSld delSld modSld sldOrd">
      <pc:chgData name="Frankie Inguanez" userId="53a3cfbd-387a-419b-b633-6347d1690fd8" providerId="ADAL" clId="{3D3085A0-C5F1-D142-9374-0166ADFFD440}" dt="2018-07-17T07:09:37.082" v="2498" actId="20577"/>
      <pc:docMkLst>
        <pc:docMk/>
      </pc:docMkLst>
      <pc:sldChg chg="addSp modSp">
        <pc:chgData name="Frankie Inguanez" userId="53a3cfbd-387a-419b-b633-6347d1690fd8" providerId="ADAL" clId="{3D3085A0-C5F1-D142-9374-0166ADFFD440}" dt="2018-07-10T09:14:45.766" v="556"/>
        <pc:sldMkLst>
          <pc:docMk/>
          <pc:sldMk cId="0" sldId="256"/>
        </pc:sldMkLst>
        <pc:spChg chg="mod">
          <ac:chgData name="Frankie Inguanez" userId="53a3cfbd-387a-419b-b633-6347d1690fd8" providerId="ADAL" clId="{3D3085A0-C5F1-D142-9374-0166ADFFD440}" dt="2018-07-10T09:14:45.766" v="556"/>
          <ac:spMkLst>
            <pc:docMk/>
            <pc:sldMk cId="0" sldId="256"/>
            <ac:spMk id="55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09:14:28.359" v="555" actId="14100"/>
          <ac:picMkLst>
            <pc:docMk/>
            <pc:sldMk cId="0" sldId="256"/>
            <ac:picMk id="3" creationId="{062E2F20-47A7-BC4F-BA2D-BFEAACD618C9}"/>
          </ac:picMkLst>
        </pc:picChg>
        <pc:cxnChg chg="add mod">
          <ac:chgData name="Frankie Inguanez" userId="53a3cfbd-387a-419b-b633-6347d1690fd8" providerId="ADAL" clId="{3D3085A0-C5F1-D142-9374-0166ADFFD440}" dt="2018-07-10T08:08:57.169" v="167" actId="1076"/>
          <ac:cxnSpMkLst>
            <pc:docMk/>
            <pc:sldMk cId="0" sldId="256"/>
            <ac:cxnSpMk id="4" creationId="{36CC284B-5107-E745-9630-DD6C2A410927}"/>
          </ac:cxnSpMkLst>
        </pc:cxnChg>
      </pc:sldChg>
      <pc:sldChg chg="addSp modSp ord">
        <pc:chgData name="Frankie Inguanez" userId="53a3cfbd-387a-419b-b633-6347d1690fd8" providerId="ADAL" clId="{3D3085A0-C5F1-D142-9374-0166ADFFD440}" dt="2018-07-10T10:41:20.327" v="2377" actId="20577"/>
        <pc:sldMkLst>
          <pc:docMk/>
          <pc:sldMk cId="0" sldId="257"/>
        </pc:sldMkLst>
        <pc:spChg chg="mod">
          <ac:chgData name="Frankie Inguanez" userId="53a3cfbd-387a-419b-b633-6347d1690fd8" providerId="ADAL" clId="{3D3085A0-C5F1-D142-9374-0166ADFFD440}" dt="2018-07-10T08:09:05.901" v="169" actId="403"/>
          <ac:spMkLst>
            <pc:docMk/>
            <pc:sldMk cId="0" sldId="257"/>
            <ac:spMk id="60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41:15.216" v="2376" actId="20577"/>
          <ac:spMkLst>
            <pc:docMk/>
            <pc:sldMk cId="0" sldId="257"/>
            <ac:spMk id="61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41:20.327" v="2377" actId="20577"/>
          <ac:spMkLst>
            <pc:docMk/>
            <pc:sldMk cId="0" sldId="257"/>
            <ac:spMk id="62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9:11.018" v="170" actId="1076"/>
          <ac:cxnSpMkLst>
            <pc:docMk/>
            <pc:sldMk cId="0" sldId="257"/>
            <ac:cxnSpMk id="5" creationId="{EE6088A9-71E6-8549-BEC2-BFBC476C30CA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4:26.991" v="2151" actId="20577"/>
        <pc:sldMkLst>
          <pc:docMk/>
          <pc:sldMk cId="0" sldId="258"/>
        </pc:sldMkLst>
        <pc:spChg chg="mod">
          <ac:chgData name="Frankie Inguanez" userId="53a3cfbd-387a-419b-b633-6347d1690fd8" providerId="ADAL" clId="{3D3085A0-C5F1-D142-9374-0166ADFFD440}" dt="2018-07-10T10:34:26.991" v="2151" actId="20577"/>
          <ac:spMkLst>
            <pc:docMk/>
            <pc:sldMk cId="0" sldId="258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34:23.888" v="2145" actId="20577"/>
          <ac:spMkLst>
            <pc:docMk/>
            <pc:sldMk cId="0" sldId="258"/>
            <ac:spMk id="68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8:24.503" v="160"/>
          <ac:cxnSpMkLst>
            <pc:docMk/>
            <pc:sldMk cId="0" sldId="258"/>
            <ac:cxnSpMk id="4" creationId="{B75BF588-8E7C-BA4A-B2C6-0F619A46FFA0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00.025" v="2174" actId="20577"/>
        <pc:sldMkLst>
          <pc:docMk/>
          <pc:sldMk cId="0" sldId="259"/>
        </pc:sldMkLst>
        <pc:spChg chg="mod">
          <ac:chgData name="Frankie Inguanez" userId="53a3cfbd-387a-419b-b633-6347d1690fd8" providerId="ADAL" clId="{3D3085A0-C5F1-D142-9374-0166ADFFD440}" dt="2018-07-10T10:35:00.025" v="2174" actId="20577"/>
          <ac:spMkLst>
            <pc:docMk/>
            <pc:sldMk cId="0" sldId="259"/>
            <ac:spMk id="73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9:28.467" v="174" actId="1076"/>
          <ac:cxnSpMkLst>
            <pc:docMk/>
            <pc:sldMk cId="0" sldId="259"/>
            <ac:cxnSpMk id="5" creationId="{C6A2A9FA-DD74-A549-BBEA-F94196D9E76C}"/>
          </ac:cxnSpMkLst>
        </pc:cxnChg>
      </pc:sldChg>
      <pc:sldChg chg="addSp modSp ord">
        <pc:chgData name="Frankie Inguanez" userId="53a3cfbd-387a-419b-b633-6347d1690fd8" providerId="ADAL" clId="{3D3085A0-C5F1-D142-9374-0166ADFFD440}" dt="2018-07-17T07:09:05.728" v="2496"/>
        <pc:sldMkLst>
          <pc:docMk/>
          <pc:sldMk cId="0" sldId="260"/>
        </pc:sldMkLst>
        <pc:spChg chg="mod">
          <ac:chgData name="Frankie Inguanez" userId="53a3cfbd-387a-419b-b633-6347d1690fd8" providerId="ADAL" clId="{3D3085A0-C5F1-D142-9374-0166ADFFD440}" dt="2018-07-10T10:35:27.247" v="2194" actId="20577"/>
          <ac:spMkLst>
            <pc:docMk/>
            <pc:sldMk cId="0" sldId="260"/>
            <ac:spMk id="80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8:00.831" v="155"/>
          <ac:cxnSpMkLst>
            <pc:docMk/>
            <pc:sldMk cId="0" sldId="260"/>
            <ac:cxnSpMk id="5" creationId="{54A28A80-CE5F-6040-9ABB-17EB80D46AA7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31.533" v="2198" actId="20577"/>
        <pc:sldMkLst>
          <pc:docMk/>
          <pc:sldMk cId="0" sldId="261"/>
        </pc:sldMkLst>
        <pc:spChg chg="mod">
          <ac:chgData name="Frankie Inguanez" userId="53a3cfbd-387a-419b-b633-6347d1690fd8" providerId="ADAL" clId="{3D3085A0-C5F1-D142-9374-0166ADFFD440}" dt="2018-07-10T10:35:31.533" v="2198" actId="20577"/>
          <ac:spMkLst>
            <pc:docMk/>
            <pc:sldMk cId="0" sldId="261"/>
            <ac:spMk id="8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08:17:24.485" v="295" actId="20577"/>
          <ac:spMkLst>
            <pc:docMk/>
            <pc:sldMk cId="0" sldId="261"/>
            <ac:spMk id="88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9.037" v="154"/>
          <ac:cxnSpMkLst>
            <pc:docMk/>
            <pc:sldMk cId="0" sldId="261"/>
            <ac:cxnSpMk id="5" creationId="{7A56C71B-B69A-F749-B2EA-F6522E880A18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35.408" v="2199" actId="20577"/>
        <pc:sldMkLst>
          <pc:docMk/>
          <pc:sldMk cId="0" sldId="262"/>
        </pc:sldMkLst>
        <pc:spChg chg="mod">
          <ac:chgData name="Frankie Inguanez" userId="53a3cfbd-387a-419b-b633-6347d1690fd8" providerId="ADAL" clId="{3D3085A0-C5F1-D142-9374-0166ADFFD440}" dt="2018-07-10T10:35:35.408" v="2199" actId="20577"/>
          <ac:spMkLst>
            <pc:docMk/>
            <pc:sldMk cId="0" sldId="262"/>
            <ac:spMk id="9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7.395" v="153"/>
          <ac:cxnSpMkLst>
            <pc:docMk/>
            <pc:sldMk cId="0" sldId="262"/>
            <ac:cxnSpMk id="5" creationId="{188F6BC0-43A1-9E46-8DAF-878E83F1371B}"/>
          </ac:cxnSpMkLst>
        </pc:cxnChg>
      </pc:sldChg>
      <pc:sldChg chg="addSp modSp">
        <pc:chgData name="Frankie Inguanez" userId="53a3cfbd-387a-419b-b633-6347d1690fd8" providerId="ADAL" clId="{3D3085A0-C5F1-D142-9374-0166ADFFD440}" dt="2018-07-10T08:24:52.320" v="551" actId="20577"/>
        <pc:sldMkLst>
          <pc:docMk/>
          <pc:sldMk cId="0" sldId="263"/>
        </pc:sldMkLst>
        <pc:spChg chg="mod">
          <ac:chgData name="Frankie Inguanez" userId="53a3cfbd-387a-419b-b633-6347d1690fd8" providerId="ADAL" clId="{3D3085A0-C5F1-D142-9374-0166ADFFD440}" dt="2018-07-10T08:24:52.320" v="551" actId="20577"/>
          <ac:spMkLst>
            <pc:docMk/>
            <pc:sldMk cId="0" sldId="263"/>
            <ac:spMk id="102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5.733" v="152"/>
          <ac:cxnSpMkLst>
            <pc:docMk/>
            <pc:sldMk cId="0" sldId="263"/>
            <ac:cxnSpMk id="4" creationId="{43FEC96E-9CC7-7F44-BAD1-D57BAC436AA5}"/>
          </ac:cxnSpMkLst>
        </pc:cxnChg>
      </pc:sldChg>
      <pc:sldChg chg="addSp delSp modSp">
        <pc:chgData name="Frankie Inguanez" userId="53a3cfbd-387a-419b-b633-6347d1690fd8" providerId="ADAL" clId="{3D3085A0-C5F1-D142-9374-0166ADFFD440}" dt="2018-07-10T08:10:48.715" v="177" actId="1076"/>
        <pc:sldMkLst>
          <pc:docMk/>
          <pc:sldMk cId="0" sldId="264"/>
        </pc:sldMkLst>
        <pc:spChg chg="mod">
          <ac:chgData name="Frankie Inguanez" userId="53a3cfbd-387a-419b-b633-6347d1690fd8" providerId="ADAL" clId="{3D3085A0-C5F1-D142-9374-0166ADFFD440}" dt="2018-07-10T08:10:44.017" v="176" actId="403"/>
          <ac:spMkLst>
            <pc:docMk/>
            <pc:sldMk cId="0" sldId="264"/>
            <ac:spMk id="107" creationId="{00000000-0000-0000-0000-000000000000}"/>
          </ac:spMkLst>
        </pc:spChg>
        <pc:cxnChg chg="add del mod">
          <ac:chgData name="Frankie Inguanez" userId="53a3cfbd-387a-419b-b633-6347d1690fd8" providerId="ADAL" clId="{3D3085A0-C5F1-D142-9374-0166ADFFD440}" dt="2018-07-10T08:07:25.397" v="144"/>
          <ac:cxnSpMkLst>
            <pc:docMk/>
            <pc:sldMk cId="0" sldId="264"/>
            <ac:cxnSpMk id="4" creationId="{DCAC9D55-CDBE-C241-9494-DBD49C0B4356}"/>
          </ac:cxnSpMkLst>
        </pc:cxnChg>
        <pc:cxnChg chg="add mod">
          <ac:chgData name="Frankie Inguanez" userId="53a3cfbd-387a-419b-b633-6347d1690fd8" providerId="ADAL" clId="{3D3085A0-C5F1-D142-9374-0166ADFFD440}" dt="2018-07-10T08:10:48.715" v="177" actId="1076"/>
          <ac:cxnSpMkLst>
            <pc:docMk/>
            <pc:sldMk cId="0" sldId="264"/>
            <ac:cxnSpMk id="5" creationId="{DD57706F-B11B-594A-997A-7302533D5965}"/>
          </ac:cxnSpMkLst>
        </pc:cxnChg>
      </pc:sldChg>
      <pc:sldChg chg="addSp delSp modSp">
        <pc:chgData name="Frankie Inguanez" userId="53a3cfbd-387a-419b-b633-6347d1690fd8" providerId="ADAL" clId="{3D3085A0-C5F1-D142-9374-0166ADFFD440}" dt="2018-07-11T11:13:48.429" v="2471" actId="20577"/>
        <pc:sldMkLst>
          <pc:docMk/>
          <pc:sldMk cId="0" sldId="265"/>
        </pc:sldMkLst>
        <pc:spChg chg="mod">
          <ac:chgData name="Frankie Inguanez" userId="53a3cfbd-387a-419b-b633-6347d1690fd8" providerId="ADAL" clId="{3D3085A0-C5F1-D142-9374-0166ADFFD440}" dt="2018-07-11T11:13:48.429" v="2471" actId="20577"/>
          <ac:spMkLst>
            <pc:docMk/>
            <pc:sldMk cId="0" sldId="265"/>
            <ac:spMk id="114" creationId="{00000000-0000-0000-0000-000000000000}"/>
          </ac:spMkLst>
        </pc:spChg>
        <pc:cxnChg chg="add del">
          <ac:chgData name="Frankie Inguanez" userId="53a3cfbd-387a-419b-b633-6347d1690fd8" providerId="ADAL" clId="{3D3085A0-C5F1-D142-9374-0166ADFFD440}" dt="2018-07-10T08:07:25.733" v="145"/>
          <ac:cxnSpMkLst>
            <pc:docMk/>
            <pc:sldMk cId="0" sldId="265"/>
            <ac:cxnSpMk id="4" creationId="{22F1EDF7-6F75-E04A-AD95-DD869F32CA43}"/>
          </ac:cxnSpMkLst>
        </pc:cxnChg>
        <pc:cxnChg chg="add">
          <ac:chgData name="Frankie Inguanez" userId="53a3cfbd-387a-419b-b633-6347d1690fd8" providerId="ADAL" clId="{3D3085A0-C5F1-D142-9374-0166ADFFD440}" dt="2018-07-10T08:07:27.403" v="146"/>
          <ac:cxnSpMkLst>
            <pc:docMk/>
            <pc:sldMk cId="0" sldId="265"/>
            <ac:cxnSpMk id="5" creationId="{82E7ED26-8344-304C-940A-1527D13C7980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10:05:22.234" v="1626"/>
        <pc:sldMkLst>
          <pc:docMk/>
          <pc:sldMk cId="4047880178" sldId="267"/>
        </pc:sldMkLst>
        <pc:spChg chg="mod">
          <ac:chgData name="Frankie Inguanez" userId="53a3cfbd-387a-419b-b633-6347d1690fd8" providerId="ADAL" clId="{3D3085A0-C5F1-D142-9374-0166ADFFD440}" dt="2018-07-10T08:04:14.913" v="111" actId="20577"/>
          <ac:spMkLst>
            <pc:docMk/>
            <pc:sldMk cId="4047880178" sldId="267"/>
            <ac:spMk id="113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05:22.234" v="1626"/>
          <ac:spMkLst>
            <pc:docMk/>
            <pc:sldMk cId="4047880178" sldId="267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2.122" v="132"/>
          <ac:cxnSpMkLst>
            <pc:docMk/>
            <pc:sldMk cId="4047880178" sldId="267"/>
            <ac:cxnSpMk id="4" creationId="{1A0E7776-FD09-1344-BBE1-799610F15E83}"/>
          </ac:cxnSpMkLst>
        </pc:cxnChg>
      </pc:sldChg>
      <pc:sldChg chg="addSp modSp add ord">
        <pc:chgData name="Frankie Inguanez" userId="53a3cfbd-387a-419b-b633-6347d1690fd8" providerId="ADAL" clId="{3D3085A0-C5F1-D142-9374-0166ADFFD440}" dt="2018-07-10T08:07:08.099" v="131" actId="1582"/>
        <pc:sldMkLst>
          <pc:docMk/>
          <pc:sldMk cId="2712183486" sldId="268"/>
        </pc:sldMkLst>
        <pc:spChg chg="mod">
          <ac:chgData name="Frankie Inguanez" userId="53a3cfbd-387a-419b-b633-6347d1690fd8" providerId="ADAL" clId="{3D3085A0-C5F1-D142-9374-0166ADFFD440}" dt="2018-07-10T08:05:49.002" v="120"/>
          <ac:spMkLst>
            <pc:docMk/>
            <pc:sldMk cId="2712183486" sldId="268"/>
            <ac:spMk id="114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7:08.099" v="131" actId="1582"/>
          <ac:cxnSpMkLst>
            <pc:docMk/>
            <pc:sldMk cId="2712183486" sldId="268"/>
            <ac:cxnSpMk id="3" creationId="{BC037384-DE3E-7444-9EB4-E571AC5553F7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08:07:13.695" v="133"/>
        <pc:sldMkLst>
          <pc:docMk/>
          <pc:sldMk cId="2372516505" sldId="269"/>
        </pc:sldMkLst>
        <pc:spChg chg="mod">
          <ac:chgData name="Frankie Inguanez" userId="53a3cfbd-387a-419b-b633-6347d1690fd8" providerId="ADAL" clId="{3D3085A0-C5F1-D142-9374-0166ADFFD440}" dt="2018-07-10T08:06:30.556" v="128" actId="20577"/>
          <ac:spMkLst>
            <pc:docMk/>
            <pc:sldMk cId="2372516505" sldId="269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3.695" v="133"/>
          <ac:cxnSpMkLst>
            <pc:docMk/>
            <pc:sldMk cId="2372516505" sldId="269"/>
            <ac:cxnSpMk id="4" creationId="{71AE60D7-515C-7648-AB2E-5AEDBB5D6C3A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10:18:52.169" v="1649" actId="20577"/>
        <pc:sldMkLst>
          <pc:docMk/>
          <pc:sldMk cId="2143915469" sldId="270"/>
        </pc:sldMkLst>
        <pc:spChg chg="mod">
          <ac:chgData name="Frankie Inguanez" userId="53a3cfbd-387a-419b-b633-6347d1690fd8" providerId="ADAL" clId="{3D3085A0-C5F1-D142-9374-0166ADFFD440}" dt="2018-07-10T10:18:52.169" v="1649" actId="20577"/>
          <ac:spMkLst>
            <pc:docMk/>
            <pc:sldMk cId="2143915469" sldId="270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5.081" v="134"/>
          <ac:cxnSpMkLst>
            <pc:docMk/>
            <pc:sldMk cId="2143915469" sldId="270"/>
            <ac:cxnSpMk id="4" creationId="{FFA49E27-1374-6D42-92D4-A2CAAC1C1592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09:40:01.200" v="1171" actId="1076"/>
        <pc:sldMkLst>
          <pc:docMk/>
          <pc:sldMk cId="2793694137" sldId="271"/>
        </pc:sldMkLst>
        <pc:spChg chg="mod">
          <ac:chgData name="Frankie Inguanez" userId="53a3cfbd-387a-419b-b633-6347d1690fd8" providerId="ADAL" clId="{3D3085A0-C5F1-D142-9374-0166ADFFD440}" dt="2018-07-10T09:39:41.073" v="1167" actId="404"/>
          <ac:spMkLst>
            <pc:docMk/>
            <pc:sldMk cId="2793694137" sldId="271"/>
            <ac:spMk id="2" creationId="{9AC0316E-7EDB-6341-901B-EA548A0F0CE2}"/>
          </ac:spMkLst>
        </pc:spChg>
        <pc:picChg chg="add mod">
          <ac:chgData name="Frankie Inguanez" userId="53a3cfbd-387a-419b-b633-6347d1690fd8" providerId="ADAL" clId="{3D3085A0-C5F1-D142-9374-0166ADFFD440}" dt="2018-07-10T09:40:01.200" v="1171" actId="1076"/>
          <ac:picMkLst>
            <pc:docMk/>
            <pc:sldMk cId="2793694137" sldId="271"/>
            <ac:picMk id="4" creationId="{0023FEA5-A0B0-CE46-95B0-B4943C19718A}"/>
          </ac:picMkLst>
        </pc:picChg>
        <pc:cxnChg chg="add mod">
          <ac:chgData name="Frankie Inguanez" userId="53a3cfbd-387a-419b-b633-6347d1690fd8" providerId="ADAL" clId="{3D3085A0-C5F1-D142-9374-0166ADFFD440}" dt="2018-07-10T09:39:29.352" v="1153" actId="1036"/>
          <ac:cxnSpMkLst>
            <pc:docMk/>
            <pc:sldMk cId="2793694137" sldId="271"/>
            <ac:cxnSpMk id="3" creationId="{5E3DAA63-4D00-0147-B9CF-24027D8A2FAF}"/>
          </ac:cxnSpMkLst>
        </pc:cxnChg>
      </pc:sldChg>
      <pc:sldChg chg="modSp add ord">
        <pc:chgData name="Frankie Inguanez" userId="53a3cfbd-387a-419b-b633-6347d1690fd8" providerId="ADAL" clId="{3D3085A0-C5F1-D142-9374-0166ADFFD440}" dt="2018-07-10T09:29:37.449" v="1127" actId="2710"/>
        <pc:sldMkLst>
          <pc:docMk/>
          <pc:sldMk cId="889896485" sldId="273"/>
        </pc:sldMkLst>
        <pc:spChg chg="mod">
          <ac:chgData name="Frankie Inguanez" userId="53a3cfbd-387a-419b-b633-6347d1690fd8" providerId="ADAL" clId="{3D3085A0-C5F1-D142-9374-0166ADFFD440}" dt="2018-07-10T09:25:09.208" v="571" actId="20577"/>
          <ac:spMkLst>
            <pc:docMk/>
            <pc:sldMk cId="889896485" sldId="273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09:29:37.449" v="1127" actId="2710"/>
          <ac:spMkLst>
            <pc:docMk/>
            <pc:sldMk cId="889896485" sldId="273"/>
            <ac:spMk id="68" creationId="{00000000-0000-0000-0000-000000000000}"/>
          </ac:spMkLst>
        </pc:spChg>
      </pc:sldChg>
      <pc:sldChg chg="addSp delSp modSp add ord">
        <pc:chgData name="Frankie Inguanez" userId="53a3cfbd-387a-419b-b633-6347d1690fd8" providerId="ADAL" clId="{3D3085A0-C5F1-D142-9374-0166ADFFD440}" dt="2018-07-10T10:20:18.406" v="1686" actId="1076"/>
        <pc:sldMkLst>
          <pc:docMk/>
          <pc:sldMk cId="1739273810" sldId="274"/>
        </pc:sldMkLst>
        <pc:spChg chg="add mod">
          <ac:chgData name="Frankie Inguanez" userId="53a3cfbd-387a-419b-b633-6347d1690fd8" providerId="ADAL" clId="{3D3085A0-C5F1-D142-9374-0166ADFFD440}" dt="2018-07-10T10:19:29.627" v="1663" actId="1076"/>
          <ac:spMkLst>
            <pc:docMk/>
            <pc:sldMk cId="1739273810" sldId="274"/>
            <ac:spMk id="2" creationId="{309BCD44-FDD6-6D40-A0C2-973A8BF813AB}"/>
          </ac:spMkLst>
        </pc:spChg>
        <pc:spChg chg="add mod">
          <ac:chgData name="Frankie Inguanez" userId="53a3cfbd-387a-419b-b633-6347d1690fd8" providerId="ADAL" clId="{3D3085A0-C5F1-D142-9374-0166ADFFD440}" dt="2018-07-10T10:19:29.627" v="1663" actId="1076"/>
          <ac:spMkLst>
            <pc:docMk/>
            <pc:sldMk cId="1739273810" sldId="274"/>
            <ac:spMk id="6" creationId="{3CC7C2B3-D8CC-4E49-9913-D5663165B233}"/>
          </ac:spMkLst>
        </pc:spChg>
        <pc:spChg chg="add mod">
          <ac:chgData name="Frankie Inguanez" userId="53a3cfbd-387a-419b-b633-6347d1690fd8" providerId="ADAL" clId="{3D3085A0-C5F1-D142-9374-0166ADFFD440}" dt="2018-07-10T10:20:18.406" v="1686" actId="1076"/>
          <ac:spMkLst>
            <pc:docMk/>
            <pc:sldMk cId="1739273810" sldId="274"/>
            <ac:spMk id="9" creationId="{8685D953-8EB6-D14C-B899-D76C9908C099}"/>
          </ac:spMkLst>
        </pc:spChg>
        <pc:spChg chg="mod">
          <ac:chgData name="Frankie Inguanez" userId="53a3cfbd-387a-419b-b633-6347d1690fd8" providerId="ADAL" clId="{3D3085A0-C5F1-D142-9374-0166ADFFD440}" dt="2018-07-10T08:16:07.296" v="289" actId="20577"/>
          <ac:spMkLst>
            <pc:docMk/>
            <pc:sldMk cId="1739273810" sldId="274"/>
            <ac:spMk id="80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19:37.175" v="1665" actId="20577"/>
          <ac:spMkLst>
            <pc:docMk/>
            <pc:sldMk cId="1739273810" sldId="274"/>
            <ac:spMk id="81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10:19:24.484" v="1662" actId="1076"/>
          <ac:picMkLst>
            <pc:docMk/>
            <pc:sldMk cId="1739273810" sldId="274"/>
            <ac:picMk id="4" creationId="{BE4B35AD-B236-0747-AA87-695EF038AF19}"/>
          </ac:picMkLst>
        </pc:picChg>
        <pc:picChg chg="add mod">
          <ac:chgData name="Frankie Inguanez" userId="53a3cfbd-387a-419b-b633-6347d1690fd8" providerId="ADAL" clId="{3D3085A0-C5F1-D142-9374-0166ADFFD440}" dt="2018-07-10T10:19:24.484" v="1662" actId="1076"/>
          <ac:picMkLst>
            <pc:docMk/>
            <pc:sldMk cId="1739273810" sldId="274"/>
            <ac:picMk id="8" creationId="{42DE2E51-11D1-D24D-A9AB-5F968697F06B}"/>
          </ac:picMkLst>
        </pc:picChg>
        <pc:picChg chg="del">
          <ac:chgData name="Frankie Inguanez" userId="53a3cfbd-387a-419b-b633-6347d1690fd8" providerId="ADAL" clId="{3D3085A0-C5F1-D142-9374-0166ADFFD440}" dt="2018-07-10T08:16:11.910" v="291" actId="478"/>
          <ac:picMkLst>
            <pc:docMk/>
            <pc:sldMk cId="1739273810" sldId="274"/>
            <ac:picMk id="82" creationId="{00000000-0000-0000-0000-000000000000}"/>
          </ac:picMkLst>
        </pc:picChg>
      </pc:sldChg>
      <pc:sldChg chg="addSp delSp modSp add">
        <pc:chgData name="Frankie Inguanez" userId="53a3cfbd-387a-419b-b633-6347d1690fd8" providerId="ADAL" clId="{3D3085A0-C5F1-D142-9374-0166ADFFD440}" dt="2018-07-10T09:59:32.272" v="1510" actId="478"/>
        <pc:sldMkLst>
          <pc:docMk/>
          <pc:sldMk cId="2079855030" sldId="275"/>
        </pc:sldMkLst>
        <pc:spChg chg="add del mod">
          <ac:chgData name="Frankie Inguanez" userId="53a3cfbd-387a-419b-b633-6347d1690fd8" providerId="ADAL" clId="{3D3085A0-C5F1-D142-9374-0166ADFFD440}" dt="2018-07-10T09:47:39.810" v="1173" actId="478"/>
          <ac:spMkLst>
            <pc:docMk/>
            <pc:sldMk cId="2079855030" sldId="275"/>
            <ac:spMk id="3" creationId="{BDA0B18B-6505-7149-824C-E274DD3605EC}"/>
          </ac:spMkLst>
        </pc:spChg>
        <pc:spChg chg="add del mod">
          <ac:chgData name="Frankie Inguanez" userId="53a3cfbd-387a-419b-b633-6347d1690fd8" providerId="ADAL" clId="{3D3085A0-C5F1-D142-9374-0166ADFFD440}" dt="2018-07-10T09:59:32.272" v="1510" actId="478"/>
          <ac:spMkLst>
            <pc:docMk/>
            <pc:sldMk cId="2079855030" sldId="275"/>
            <ac:spMk id="6" creationId="{C93F2D7C-7701-5C41-A819-DF0A32CB6689}"/>
          </ac:spMkLst>
        </pc:spChg>
        <pc:spChg chg="add del mod">
          <ac:chgData name="Frankie Inguanez" userId="53a3cfbd-387a-419b-b633-6347d1690fd8" providerId="ADAL" clId="{3D3085A0-C5F1-D142-9374-0166ADFFD440}" dt="2018-07-10T09:59:30.183" v="1509" actId="478"/>
          <ac:spMkLst>
            <pc:docMk/>
            <pc:sldMk cId="2079855030" sldId="275"/>
            <ac:spMk id="8" creationId="{6E02F40F-B793-DF42-A321-882C6B4CF8EA}"/>
          </ac:spMkLst>
        </pc:spChg>
        <pc:spChg chg="add mod">
          <ac:chgData name="Frankie Inguanez" userId="53a3cfbd-387a-419b-b633-6347d1690fd8" providerId="ADAL" clId="{3D3085A0-C5F1-D142-9374-0166ADFFD440}" dt="2018-07-10T09:48:40.076" v="1209" actId="1076"/>
          <ac:spMkLst>
            <pc:docMk/>
            <pc:sldMk cId="2079855030" sldId="275"/>
            <ac:spMk id="9" creationId="{23B1DA2A-2020-724B-96C8-69F7FB01186A}"/>
          </ac:spMkLst>
        </pc:spChg>
        <pc:spChg chg="del mod">
          <ac:chgData name="Frankie Inguanez" userId="53a3cfbd-387a-419b-b633-6347d1690fd8" providerId="ADAL" clId="{3D3085A0-C5F1-D142-9374-0166ADFFD440}" dt="2018-07-10T09:48:00.774" v="1178" actId="478"/>
          <ac:spMkLst>
            <pc:docMk/>
            <pc:sldMk cId="2079855030" sldId="275"/>
            <ac:spMk id="113" creationId="{00000000-0000-0000-0000-000000000000}"/>
          </ac:spMkLst>
        </pc:spChg>
        <pc:spChg chg="add del mod">
          <ac:chgData name="Frankie Inguanez" userId="53a3cfbd-387a-419b-b633-6347d1690fd8" providerId="ADAL" clId="{3D3085A0-C5F1-D142-9374-0166ADFFD440}" dt="2018-07-10T09:47:45.919" v="1175" actId="478"/>
          <ac:spMkLst>
            <pc:docMk/>
            <pc:sldMk cId="2079855030" sldId="275"/>
            <ac:spMk id="114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09:48:35.997" v="1208" actId="1037"/>
          <ac:picMkLst>
            <pc:docMk/>
            <pc:sldMk cId="2079855030" sldId="275"/>
            <ac:picMk id="1026" creationId="{D1AF6E1C-C3FC-ED48-862C-026A2C9C6A96}"/>
          </ac:picMkLst>
        </pc:picChg>
        <pc:cxnChg chg="del mod">
          <ac:chgData name="Frankie Inguanez" userId="53a3cfbd-387a-419b-b633-6347d1690fd8" providerId="ADAL" clId="{3D3085A0-C5F1-D142-9374-0166ADFFD440}" dt="2018-07-10T09:48:00.774" v="1178" actId="478"/>
          <ac:cxnSpMkLst>
            <pc:docMk/>
            <pc:sldMk cId="2079855030" sldId="275"/>
            <ac:cxnSpMk id="5" creationId="{82E7ED26-8344-304C-940A-1527D13C7980}"/>
          </ac:cxnSpMkLst>
        </pc:cxnChg>
      </pc:sldChg>
      <pc:sldChg chg="modSp add">
        <pc:chgData name="Frankie Inguanez" userId="53a3cfbd-387a-419b-b633-6347d1690fd8" providerId="ADAL" clId="{3D3085A0-C5F1-D142-9374-0166ADFFD440}" dt="2018-07-17T07:09:37.082" v="2498" actId="20577"/>
        <pc:sldMkLst>
          <pc:docMk/>
          <pc:sldMk cId="492520834" sldId="276"/>
        </pc:sldMkLst>
        <pc:spChg chg="mod">
          <ac:chgData name="Frankie Inguanez" userId="53a3cfbd-387a-419b-b633-6347d1690fd8" providerId="ADAL" clId="{3D3085A0-C5F1-D142-9374-0166ADFFD440}" dt="2018-07-17T07:09:37.082" v="2498" actId="20577"/>
          <ac:spMkLst>
            <pc:docMk/>
            <pc:sldMk cId="492520834" sldId="276"/>
            <ac:spMk id="114" creationId="{00000000-0000-0000-0000-000000000000}"/>
          </ac:spMkLst>
        </pc:spChg>
      </pc:sldChg>
      <pc:sldChg chg="modSp add del">
        <pc:chgData name="Frankie Inguanez" userId="53a3cfbd-387a-419b-b633-6347d1690fd8" providerId="ADAL" clId="{3D3085A0-C5F1-D142-9374-0166ADFFD440}" dt="2018-07-17T07:09:29.199" v="2497" actId="2696"/>
        <pc:sldMkLst>
          <pc:docMk/>
          <pc:sldMk cId="942065061" sldId="277"/>
        </pc:sldMkLst>
        <pc:spChg chg="mod">
          <ac:chgData name="Frankie Inguanez" userId="53a3cfbd-387a-419b-b633-6347d1690fd8" providerId="ADAL" clId="{3D3085A0-C5F1-D142-9374-0166ADFFD440}" dt="2018-07-11T11:17:26.454" v="2495" actId="20577"/>
          <ac:spMkLst>
            <pc:docMk/>
            <pc:sldMk cId="942065061" sldId="277"/>
            <ac:spMk id="114" creationId="{00000000-0000-0000-0000-000000000000}"/>
          </ac:spMkLst>
        </pc:spChg>
      </pc:sldChg>
      <pc:sldChg chg="addSp delSp modSp add ord">
        <pc:chgData name="Frankie Inguanez" userId="53a3cfbd-387a-419b-b633-6347d1690fd8" providerId="ADAL" clId="{3D3085A0-C5F1-D142-9374-0166ADFFD440}" dt="2018-07-10T10:42:06.780" v="2382" actId="20577"/>
        <pc:sldMkLst>
          <pc:docMk/>
          <pc:sldMk cId="494494798" sldId="279"/>
        </pc:sldMkLst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2" creationId="{309BCD44-FDD6-6D40-A0C2-973A8BF813AB}"/>
          </ac:spMkLst>
        </pc:spChg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6" creationId="{3CC7C2B3-D8CC-4E49-9913-D5663165B233}"/>
          </ac:spMkLst>
        </pc:spChg>
        <pc:spChg chg="add del mod">
          <ac:chgData name="Frankie Inguanez" userId="53a3cfbd-387a-419b-b633-6347d1690fd8" providerId="ADAL" clId="{3D3085A0-C5F1-D142-9374-0166ADFFD440}" dt="2018-07-10T10:42:06.780" v="2382" actId="20577"/>
          <ac:spMkLst>
            <pc:docMk/>
            <pc:sldMk cId="494494798" sldId="279"/>
            <ac:spMk id="7" creationId="{A4DD0BA6-94C4-4C4A-99AF-E6EC1494268C}"/>
          </ac:spMkLst>
        </pc:spChg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9" creationId="{8685D953-8EB6-D14C-B899-D76C9908C099}"/>
          </ac:spMkLst>
        </pc:spChg>
        <pc:spChg chg="add del mod">
          <ac:chgData name="Frankie Inguanez" userId="53a3cfbd-387a-419b-b633-6347d1690fd8" providerId="ADAL" clId="{3D3085A0-C5F1-D142-9374-0166ADFFD440}" dt="2018-07-10T10:22:05.373" v="1705" actId="767"/>
          <ac:spMkLst>
            <pc:docMk/>
            <pc:sldMk cId="494494798" sldId="279"/>
            <ac:spMk id="12" creationId="{BFCDCE19-4C9E-6144-B693-D3E604C6EB4F}"/>
          </ac:spMkLst>
        </pc:spChg>
        <pc:spChg chg="mod">
          <ac:chgData name="Frankie Inguanez" userId="53a3cfbd-387a-419b-b633-6347d1690fd8" providerId="ADAL" clId="{3D3085A0-C5F1-D142-9374-0166ADFFD440}" dt="2018-07-10T10:21:44.086" v="1698" actId="20577"/>
          <ac:spMkLst>
            <pc:docMk/>
            <pc:sldMk cId="494494798" sldId="279"/>
            <ac:spMk id="80" creationId="{00000000-0000-0000-0000-000000000000}"/>
          </ac:spMkLst>
        </pc:spChg>
        <pc:spChg chg="del">
          <ac:chgData name="Frankie Inguanez" userId="53a3cfbd-387a-419b-b633-6347d1690fd8" providerId="ADAL" clId="{3D3085A0-C5F1-D142-9374-0166ADFFD440}" dt="2018-07-10T10:21:47.104" v="1699" actId="478"/>
          <ac:spMkLst>
            <pc:docMk/>
            <pc:sldMk cId="494494798" sldId="279"/>
            <ac:spMk id="81" creationId="{00000000-0000-0000-0000-000000000000}"/>
          </ac:spMkLst>
        </pc:spChg>
        <pc:picChg chg="del">
          <ac:chgData name="Frankie Inguanez" userId="53a3cfbd-387a-419b-b633-6347d1690fd8" providerId="ADAL" clId="{3D3085A0-C5F1-D142-9374-0166ADFFD440}" dt="2018-07-10T10:21:33.717" v="1692" actId="478"/>
          <ac:picMkLst>
            <pc:docMk/>
            <pc:sldMk cId="494494798" sldId="279"/>
            <ac:picMk id="4" creationId="{BE4B35AD-B236-0747-AA87-695EF038AF19}"/>
          </ac:picMkLst>
        </pc:picChg>
        <pc:picChg chg="del">
          <ac:chgData name="Frankie Inguanez" userId="53a3cfbd-387a-419b-b633-6347d1690fd8" providerId="ADAL" clId="{3D3085A0-C5F1-D142-9374-0166ADFFD440}" dt="2018-07-10T10:21:33.717" v="1692" actId="478"/>
          <ac:picMkLst>
            <pc:docMk/>
            <pc:sldMk cId="494494798" sldId="279"/>
            <ac:picMk id="8" creationId="{42DE2E51-11D1-D24D-A9AB-5F968697F06B}"/>
          </ac:picMkLst>
        </pc:picChg>
        <pc:picChg chg="add del mod">
          <ac:chgData name="Frankie Inguanez" userId="53a3cfbd-387a-419b-b633-6347d1690fd8" providerId="ADAL" clId="{3D3085A0-C5F1-D142-9374-0166ADFFD440}" dt="2018-07-10T10:22:07.529" v="1708"/>
          <ac:picMkLst>
            <pc:docMk/>
            <pc:sldMk cId="494494798" sldId="279"/>
            <ac:picMk id="11" creationId="{EB63A77A-3C72-974F-B8D0-58DED44ABE82}"/>
          </ac:picMkLst>
        </pc:picChg>
        <pc:picChg chg="add mod">
          <ac:chgData name="Frankie Inguanez" userId="53a3cfbd-387a-419b-b633-6347d1690fd8" providerId="ADAL" clId="{3D3085A0-C5F1-D142-9374-0166ADFFD440}" dt="2018-07-10T10:22:29.414" v="1715" actId="1076"/>
          <ac:picMkLst>
            <pc:docMk/>
            <pc:sldMk cId="494494798" sldId="279"/>
            <ac:picMk id="14" creationId="{951C9AF0-FE3F-7445-9935-C908E2054682}"/>
          </ac:picMkLst>
        </pc:picChg>
      </pc:sldChg>
      <pc:sldChg chg="addSp delSp modSp add">
        <pc:chgData name="Frankie Inguanez" userId="53a3cfbd-387a-419b-b633-6347d1690fd8" providerId="ADAL" clId="{3D3085A0-C5F1-D142-9374-0166ADFFD440}" dt="2018-07-10T10:28:57.175" v="1936" actId="1076"/>
        <pc:sldMkLst>
          <pc:docMk/>
          <pc:sldMk cId="2815970931" sldId="280"/>
        </pc:sldMkLst>
        <pc:spChg chg="mod">
          <ac:chgData name="Frankie Inguanez" userId="53a3cfbd-387a-419b-b633-6347d1690fd8" providerId="ADAL" clId="{3D3085A0-C5F1-D142-9374-0166ADFFD440}" dt="2018-07-10T10:27:56.914" v="1931" actId="20577"/>
          <ac:spMkLst>
            <pc:docMk/>
            <pc:sldMk cId="2815970931" sldId="280"/>
            <ac:spMk id="7" creationId="{A4DD0BA6-94C4-4C4A-99AF-E6EC1494268C}"/>
          </ac:spMkLst>
        </pc:spChg>
        <pc:spChg chg="mod">
          <ac:chgData name="Frankie Inguanez" userId="53a3cfbd-387a-419b-b633-6347d1690fd8" providerId="ADAL" clId="{3D3085A0-C5F1-D142-9374-0166ADFFD440}" dt="2018-07-10T10:25:57.889" v="1822" actId="20577"/>
          <ac:spMkLst>
            <pc:docMk/>
            <pc:sldMk cId="2815970931" sldId="280"/>
            <ac:spMk id="80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10:26:54.925" v="1829" actId="167"/>
          <ac:picMkLst>
            <pc:docMk/>
            <pc:sldMk cId="2815970931" sldId="280"/>
            <ac:picMk id="3" creationId="{99F5CF14-0F6A-474F-848A-AAC4131D8945}"/>
          </ac:picMkLst>
        </pc:picChg>
        <pc:picChg chg="add mod">
          <ac:chgData name="Frankie Inguanez" userId="53a3cfbd-387a-419b-b633-6347d1690fd8" providerId="ADAL" clId="{3D3085A0-C5F1-D142-9374-0166ADFFD440}" dt="2018-07-10T10:28:57.175" v="1936" actId="1076"/>
          <ac:picMkLst>
            <pc:docMk/>
            <pc:sldMk cId="2815970931" sldId="280"/>
            <ac:picMk id="6" creationId="{E7A4FB54-70C1-EF4F-AC41-B13883530B5E}"/>
          </ac:picMkLst>
        </pc:picChg>
        <pc:picChg chg="del">
          <ac:chgData name="Frankie Inguanez" userId="53a3cfbd-387a-419b-b633-6347d1690fd8" providerId="ADAL" clId="{3D3085A0-C5F1-D142-9374-0166ADFFD440}" dt="2018-07-10T10:26:34.637" v="1823" actId="478"/>
          <ac:picMkLst>
            <pc:docMk/>
            <pc:sldMk cId="2815970931" sldId="280"/>
            <ac:picMk id="14" creationId="{951C9AF0-FE3F-7445-9935-C908E2054682}"/>
          </ac:picMkLst>
        </pc:picChg>
      </pc:sldChg>
      <pc:sldChg chg="addSp delSp modSp add ord">
        <pc:chgData name="Frankie Inguanez" userId="53a3cfbd-387a-419b-b633-6347d1690fd8" providerId="ADAL" clId="{3D3085A0-C5F1-D142-9374-0166ADFFD440}" dt="2018-07-10T10:39:08.126" v="2280" actId="1076"/>
        <pc:sldMkLst>
          <pc:docMk/>
          <pc:sldMk cId="17168488" sldId="281"/>
        </pc:sldMkLst>
        <pc:spChg chg="add del mod">
          <ac:chgData name="Frankie Inguanez" userId="53a3cfbd-387a-419b-b633-6347d1690fd8" providerId="ADAL" clId="{3D3085A0-C5F1-D142-9374-0166ADFFD440}" dt="2018-07-10T10:32:36.535" v="2092"/>
          <ac:spMkLst>
            <pc:docMk/>
            <pc:sldMk cId="17168488" sldId="281"/>
            <ac:spMk id="3" creationId="{9BC46D19-EB22-3441-9142-1092F3F94AF7}"/>
          </ac:spMkLst>
        </pc:spChg>
        <pc:spChg chg="mod">
          <ac:chgData name="Frankie Inguanez" userId="53a3cfbd-387a-419b-b633-6347d1690fd8" providerId="ADAL" clId="{3D3085A0-C5F1-D142-9374-0166ADFFD440}" dt="2018-07-10T10:37:47.997" v="2200" actId="20577"/>
          <ac:spMkLst>
            <pc:docMk/>
            <pc:sldMk cId="17168488" sldId="281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38:57.466" v="2279" actId="20577"/>
          <ac:spMkLst>
            <pc:docMk/>
            <pc:sldMk cId="17168488" sldId="281"/>
            <ac:spMk id="68" creationId="{00000000-0000-0000-0000-000000000000}"/>
          </ac:spMkLst>
        </pc:spChg>
        <pc:graphicFrameChg chg="add mod">
          <ac:chgData name="Frankie Inguanez" userId="53a3cfbd-387a-419b-b633-6347d1690fd8" providerId="ADAL" clId="{3D3085A0-C5F1-D142-9374-0166ADFFD440}" dt="2018-07-10T10:39:08.126" v="2280" actId="1076"/>
          <ac:graphicFrameMkLst>
            <pc:docMk/>
            <pc:sldMk cId="17168488" sldId="281"/>
            <ac:graphicFrameMk id="2" creationId="{3ABF4AEA-F1E8-5B4F-B963-4776F2C594C6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Quick summary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get 3k hrs of sun per </a:t>
            </a:r>
            <a:r>
              <a:rPr lang="en-GB" dirty="0" err="1"/>
              <a:t>yr</a:t>
            </a:r>
            <a:r>
              <a:rPr lang="en-GB" dirty="0"/>
              <a:t>  which makes it twice the average of </a:t>
            </a:r>
            <a:r>
              <a:rPr lang="en-GB" dirty="0" err="1"/>
              <a:t>eu</a:t>
            </a:r>
            <a:r>
              <a:rPr lang="en-GB" dirty="0"/>
              <a:t> cities. Hence Malta is much more likely to experience severe UHI than </a:t>
            </a:r>
            <a:r>
              <a:rPr lang="en-GB" dirty="0" err="1"/>
              <a:t>eu</a:t>
            </a:r>
            <a:r>
              <a:rPr lang="en-GB" dirty="0"/>
              <a:t> countries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4773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Mention parts only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958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By using the European Space Agency’s public database, remote sensing products ranging from March till August from 2019 up till 2021 were downloaded.</a:t>
            </a:r>
            <a:br>
              <a:rPr lang="en-GB" dirty="0"/>
            </a:br>
            <a:r>
              <a:rPr lang="en-GB" dirty="0"/>
              <a:t>These products were specifically chosen due to their orbital timing during the early hrs in morning which count as night time products. This was done to better visualise UHI effects.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2977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This is how the products were downloaded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7775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528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0373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9077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4933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757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679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Growing population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Population growth causing effects that are starting to bite back at us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Malta vs Urban density and lack of planning = UHI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1815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819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570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0741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dirty="0"/>
              <a:t>Slight decrease in uptrend was noticed throughout the year 2020 - This means that daily human activities, although not enough to reverse the uptrend immediately, are also part of the bigger picture when studying UHI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dirty="0"/>
              <a:t>Increase in temperature equal for both the Rural and Urban areas -</a:t>
            </a:r>
            <a:r>
              <a:rPr lang="en-GB" dirty="0"/>
              <a:t>This means that the Rural area was not able to dissipate heat any quicker than the Urban area.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829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5689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this downtrend in NDVI could be explained by the increasing development the island is experiencing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40942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8289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1283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31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UHI exists</a:t>
            </a:r>
          </a:p>
          <a:p>
            <a:pPr lvl="0"/>
            <a:r>
              <a:rPr lang="en-GB" b="1" dirty="0"/>
              <a:t>Peak LST in summer</a:t>
            </a:r>
          </a:p>
          <a:p>
            <a:pPr lvl="0"/>
            <a:r>
              <a:rPr lang="en-GB" b="1" dirty="0"/>
              <a:t>Lowest NDVI in summer</a:t>
            </a:r>
          </a:p>
          <a:p>
            <a:pPr lvl="0"/>
            <a:r>
              <a:rPr lang="en-GB" b="1" dirty="0"/>
              <a:t>Vice versa for winter</a:t>
            </a:r>
          </a:p>
          <a:p>
            <a:pPr lvl="0"/>
            <a:r>
              <a:rPr lang="en-GB" b="1" dirty="0"/>
              <a:t>Maltese geography might affect results since it is surrounded by the sea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761439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61575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8797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6218130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601018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784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5126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Talk about why you are explaining Urban areas: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Definition is flexible according to country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Relevance for lit review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715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1. An urban heat island, or UHI, is </a:t>
            </a:r>
            <a:r>
              <a:rPr lang="en-GB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 metropolitan area that's a lot warmer than the rural areas surrounding it</a:t>
            </a:r>
            <a:r>
              <a:rPr lang="en-GB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 Heat is created by energy from all the people, cars, buses, and trains</a:t>
            </a:r>
            <a:endParaRPr lang="en-GB" b="0" i="0" dirty="0">
              <a:effectLst/>
              <a:latin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5085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en-GB" b="0" i="0" dirty="0">
                <a:effectLst/>
                <a:latin typeface="Arial" panose="020B0604020202020204" pitchFamily="34" charset="0"/>
              </a:rPr>
              <a:t>It is cited that the major contributor to the UHI effect is the decrease of heat stored in the soil and vegetation in urban areas (Carlson et al. 1981).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2. studies observed that there was a significant difference between air temperature recorded at urban areas with those located in rural regions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3. UHI stems from the changing nature of our urban cities, the result of a decrease in vegetation, higher prevalence of dark surface and an increase in anthropogenic heat production </a:t>
            </a:r>
            <a:endParaRPr lang="en-GB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0286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Remote Sensing accuracy and precision was investigated in a study by Hidalgo Garcia, by gathering temperature readings from in situ measurements and comparing them with the processes values from </a:t>
            </a:r>
            <a:r>
              <a:rPr lang="en-GB" dirty="0" err="1"/>
              <a:t>LandSat</a:t>
            </a:r>
            <a:r>
              <a:rPr lang="en-GB" dirty="0"/>
              <a:t> 8 and Sentinel 3 products</a:t>
            </a:r>
          </a:p>
        </p:txBody>
      </p:sp>
    </p:spTree>
    <p:extLst>
      <p:ext uri="{BB962C8B-B14F-4D97-AF65-F5344CB8AC3E}">
        <p14:creationId xmlns:p14="http://schemas.microsoft.com/office/powerpoint/2010/main" val="1175628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Since a lot of literature focuses and adapts its methodology according to the individual study areas, a new standard methodology was proposed and tested on over 71 different cities and urban areas.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This includes the calculation of SUHI: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b="0" i="0" dirty="0">
              <a:effectLst/>
              <a:latin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SUHIMAX : which can be described as thermal differences between the maximum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SUHIMEAN : mean LST of the urban area and the LST surrounding area respectively</a:t>
            </a:r>
            <a:endParaRPr lang="en-GB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467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3034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C5A610E-6324-4C28-9F4D-98C43BE8E1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5552" y="1151118"/>
            <a:ext cx="4495740" cy="3420882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19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169204610000344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b="1" dirty="0">
                <a:latin typeface="Raleway"/>
                <a:ea typeface="Raleway"/>
                <a:cs typeface="Raleway"/>
                <a:sym typeface="Raleway"/>
              </a:rPr>
              <a:t>Research on Remote Sensing Applications in Malta</a:t>
            </a:r>
            <a:endParaRPr sz="4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794483"/>
            <a:ext cx="8520600" cy="2125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Massimo Darmanin</a:t>
            </a:r>
            <a:endParaRPr lang="en" dirty="0"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Institute of Information &amp; Communication Technology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MCAST, Paola, Malta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CC284B-5107-E745-9630-DD6C2A410927}"/>
              </a:ext>
            </a:extLst>
          </p:cNvPr>
          <p:cNvCxnSpPr/>
          <p:nvPr/>
        </p:nvCxnSpPr>
        <p:spPr>
          <a:xfrm>
            <a:off x="119270" y="2794483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3A0DE78-68CC-7053-B1E5-19047D697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655" y="4053017"/>
            <a:ext cx="2851194" cy="9968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48009"/>
            <a:ext cx="4417353" cy="3663744"/>
          </a:xfrm>
        </p:spPr>
        <p:txBody>
          <a:bodyPr/>
          <a:lstStyle/>
          <a:p>
            <a:pPr marL="114300" indent="0">
              <a:buNone/>
            </a:pPr>
            <a:r>
              <a:rPr lang="en-GB" dirty="0"/>
              <a:t>Maltese Climate</a:t>
            </a:r>
          </a:p>
          <a:p>
            <a:pPr marL="114300" indent="0">
              <a:buNone/>
            </a:pPr>
            <a:endParaRPr lang="en-GB" dirty="0"/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 approximate number of sunshine hours is 3000 hours per annum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A</a:t>
            </a:r>
            <a:r>
              <a:rPr lang="en-GB" b="0" i="0" dirty="0">
                <a:effectLst/>
                <a:latin typeface="Arial" panose="020B0604020202020204" pitchFamily="34" charset="0"/>
              </a:rPr>
              <a:t>veraging from 5.2 hours in December to 12 hours in July.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Malta has double that of cities in the Northern part of Europe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CF10688-AB18-9AB8-139F-FAF99CC5688D}"/>
              </a:ext>
            </a:extLst>
          </p:cNvPr>
          <p:cNvSpPr txBox="1"/>
          <p:nvPr/>
        </p:nvSpPr>
        <p:spPr>
          <a:xfrm>
            <a:off x="441862" y="4698475"/>
            <a:ext cx="839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https://web.archive.org/web/20150806124550/http://www.maltaweather.com/information/maltas-climate/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C1BED-94D1-A95A-7912-267BA054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099" y="1720555"/>
            <a:ext cx="4315804" cy="24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91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Research Pipeline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6" y="1152475"/>
            <a:ext cx="8520600" cy="3416400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Methodology was split into four parts:</a:t>
            </a:r>
          </a:p>
          <a:p>
            <a:pPr lvl="1"/>
            <a:r>
              <a:rPr lang="en-GB" dirty="0"/>
              <a:t>Dataset collection.</a:t>
            </a:r>
          </a:p>
          <a:p>
            <a:pPr lvl="1"/>
            <a:r>
              <a:rPr lang="en-GB" dirty="0"/>
              <a:t>Dataset Processing.</a:t>
            </a:r>
          </a:p>
          <a:p>
            <a:pPr lvl="1"/>
            <a:r>
              <a:rPr lang="en-GB" dirty="0"/>
              <a:t>Extraction and Manipulation of data.</a:t>
            </a:r>
          </a:p>
          <a:p>
            <a:pPr lvl="1"/>
            <a:r>
              <a:rPr lang="en-GB" dirty="0"/>
              <a:t>Data analysis and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E9406E6-BC79-62CF-BF32-D7474802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54" y="1235468"/>
            <a:ext cx="3400202" cy="325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3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Collection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75364BD-7B4D-4ADA-9B24-89DCB3533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150" y="1152525"/>
            <a:ext cx="8521700" cy="341630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Level-2 LST products were gathered from the Sentinel-3 mission.</a:t>
            </a:r>
          </a:p>
          <a:p>
            <a:endParaRPr lang="en-GB" dirty="0"/>
          </a:p>
          <a:p>
            <a:r>
              <a:rPr lang="en-GB" dirty="0"/>
              <a:t>Products range from the months of March till August, from 2019 up until 2021.</a:t>
            </a:r>
          </a:p>
          <a:p>
            <a:endParaRPr lang="en-GB" dirty="0"/>
          </a:p>
          <a:p>
            <a:r>
              <a:rPr lang="en-GB" dirty="0"/>
              <a:t>Night-time remote-sensed products have been used.</a:t>
            </a:r>
          </a:p>
          <a:p>
            <a:endParaRPr lang="en-GB" dirty="0"/>
          </a:p>
          <a:p>
            <a:r>
              <a:rPr lang="en-GB" dirty="0"/>
              <a:t>A total of 74 SLSTR Level-2 LST products were downloaded for this research.</a:t>
            </a:r>
          </a:p>
        </p:txBody>
      </p:sp>
    </p:spTree>
    <p:extLst>
      <p:ext uri="{BB962C8B-B14F-4D97-AF65-F5344CB8AC3E}">
        <p14:creationId xmlns:p14="http://schemas.microsoft.com/office/powerpoint/2010/main" val="15885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Collection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B80218-BF22-D9F0-86FD-3931845FC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475"/>
            <a:ext cx="4356179" cy="2434336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5C03F92-9D5C-8618-7799-DAD7D6D76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879" y="2213924"/>
            <a:ext cx="4225550" cy="2354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A92992-07CD-FA1E-DCF9-24B4527FFB9D}"/>
              </a:ext>
            </a:extLst>
          </p:cNvPr>
          <p:cNvSpPr txBox="1"/>
          <p:nvPr/>
        </p:nvSpPr>
        <p:spPr>
          <a:xfrm>
            <a:off x="903041" y="3616177"/>
            <a:ext cx="2751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Setting Range and Area (above)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490FB-F8C1-9253-DF24-252BB04CAC0B}"/>
              </a:ext>
            </a:extLst>
          </p:cNvPr>
          <p:cNvSpPr txBox="1"/>
          <p:nvPr/>
        </p:nvSpPr>
        <p:spPr>
          <a:xfrm>
            <a:off x="6161315" y="1910516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Product list (below)</a:t>
            </a:r>
          </a:p>
        </p:txBody>
      </p:sp>
    </p:spTree>
    <p:extLst>
      <p:ext uri="{BB962C8B-B14F-4D97-AF65-F5344CB8AC3E}">
        <p14:creationId xmlns:p14="http://schemas.microsoft.com/office/powerpoint/2010/main" val="3599991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Processing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010" y="1357401"/>
            <a:ext cx="5490274" cy="3416400"/>
          </a:xfrm>
        </p:spPr>
        <p:txBody>
          <a:bodyPr/>
          <a:lstStyle/>
          <a:p>
            <a:r>
              <a:rPr lang="en-GB" dirty="0"/>
              <a:t>A graph consisting of a Read, Reproject, Subset and Write functions was created.</a:t>
            </a:r>
          </a:p>
          <a:p>
            <a:pPr lvl="1"/>
            <a:r>
              <a:rPr lang="en-GB" dirty="0"/>
              <a:t>List and open each product.</a:t>
            </a:r>
          </a:p>
          <a:p>
            <a:pPr lvl="1"/>
            <a:r>
              <a:rPr lang="en-GB" dirty="0"/>
              <a:t>Each product had to be re-projected to the Coordinate Reference System (CRS) EPSG:4326.</a:t>
            </a:r>
          </a:p>
          <a:p>
            <a:pPr lvl="1"/>
            <a:r>
              <a:rPr lang="en-GB" dirty="0"/>
              <a:t>A subset of each product was created.</a:t>
            </a:r>
          </a:p>
          <a:p>
            <a:pPr lvl="1"/>
            <a:r>
              <a:rPr lang="en-GB" dirty="0"/>
              <a:t>Write Reprojected Subset Image as a </a:t>
            </a:r>
            <a:r>
              <a:rPr lang="en-GB" dirty="0" err="1"/>
              <a:t>GeoTiff</a:t>
            </a:r>
            <a:r>
              <a:rPr lang="en-GB" dirty="0"/>
              <a:t> file (.</a:t>
            </a:r>
            <a:r>
              <a:rPr lang="en-GB" dirty="0" err="1"/>
              <a:t>tif</a:t>
            </a:r>
            <a:r>
              <a:rPr lang="en-GB" dirty="0"/>
              <a:t>).</a:t>
            </a:r>
          </a:p>
          <a:p>
            <a:pPr lvl="1"/>
            <a:r>
              <a:rPr lang="en-GB" dirty="0"/>
              <a:t>Cloud masking each product.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5B0ED8-976A-967D-CB43-EC6C42A01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284" y="1357401"/>
            <a:ext cx="2925706" cy="315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52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Processing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Reprojection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0316931D-DE4A-153E-8A04-7D8EC590D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24" y="2049132"/>
            <a:ext cx="4242331" cy="2526591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A8F0CD52-F4EA-0326-BB8A-8E26F5E40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847" y="2049132"/>
            <a:ext cx="4242331" cy="2512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F2AE9-6622-AAA7-594B-E7AA2559C786}"/>
              </a:ext>
            </a:extLst>
          </p:cNvPr>
          <p:cNvSpPr txBox="1"/>
          <p:nvPr/>
        </p:nvSpPr>
        <p:spPr>
          <a:xfrm>
            <a:off x="2069962" y="474337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910E0-04E8-488B-7F81-C842A61888A6}"/>
              </a:ext>
            </a:extLst>
          </p:cNvPr>
          <p:cNvSpPr txBox="1"/>
          <p:nvPr/>
        </p:nvSpPr>
        <p:spPr>
          <a:xfrm>
            <a:off x="6361986" y="4718394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475989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Processing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Subset and Cloud Masking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D65316C-D0B4-E40F-0B6B-A8C69A18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85" y="1706248"/>
            <a:ext cx="4328226" cy="2345678"/>
          </a:xfrm>
          <a:prstGeom prst="rect">
            <a:avLst/>
          </a:prstGeom>
        </p:spPr>
      </p:pic>
      <p:pic>
        <p:nvPicPr>
          <p:cNvPr id="7" name="Picture 6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43212251-FE7E-CD38-8719-936EEB891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511" y="1743073"/>
            <a:ext cx="4258404" cy="23088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C5F494-B6C6-FD93-215D-45E4F64E8E34}"/>
              </a:ext>
            </a:extLst>
          </p:cNvPr>
          <p:cNvSpPr txBox="1"/>
          <p:nvPr/>
        </p:nvSpPr>
        <p:spPr>
          <a:xfrm>
            <a:off x="2018846" y="4178357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2DD94-640C-6174-8D12-493F98B60A50}"/>
              </a:ext>
            </a:extLst>
          </p:cNvPr>
          <p:cNvSpPr txBox="1"/>
          <p:nvPr/>
        </p:nvSpPr>
        <p:spPr>
          <a:xfrm>
            <a:off x="6310870" y="4153378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262818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69513"/>
            <a:ext cx="4117640" cy="3416400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ESPON and the EU Commission studies stated that, “the whole territory of Malta constitutes a single urban region”.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Eurostat describes Malta as being composed of 2 urban areas, “Valletta” and “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Gozo</a:t>
            </a:r>
            <a:r>
              <a:rPr lang="en-GB" b="0" i="0" dirty="0">
                <a:effectLst/>
                <a:latin typeface="Arial" panose="020B0604020202020204" pitchFamily="34" charset="0"/>
              </a:rPr>
              <a:t>”. </a:t>
            </a:r>
            <a:endParaRPr lang="en-GB" dirty="0">
              <a:latin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2E3FA55-3A6E-D997-5532-E7298EE72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40" y="1299868"/>
            <a:ext cx="4765102" cy="258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86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69513"/>
            <a:ext cx="4623788" cy="3416400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A python script was created to traverse all the newly created image (.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tif</a:t>
            </a:r>
            <a:r>
              <a:rPr lang="en-GB" b="0" i="0" dirty="0">
                <a:effectLst/>
                <a:latin typeface="Arial" panose="020B0604020202020204" pitchFamily="34" charset="0"/>
              </a:rPr>
              <a:t>) files.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Each image was split into 4 more subsets:</a:t>
            </a:r>
          </a:p>
          <a:p>
            <a:pPr lvl="1"/>
            <a:r>
              <a:rPr lang="en-GB" dirty="0">
                <a:latin typeface="Arial" panose="020B0604020202020204" pitchFamily="34" charset="0"/>
              </a:rPr>
              <a:t>Maltese Islands</a:t>
            </a:r>
          </a:p>
          <a:p>
            <a:pPr lvl="1"/>
            <a:r>
              <a:rPr lang="en-GB" dirty="0">
                <a:latin typeface="Arial" panose="020B0604020202020204" pitchFamily="34" charset="0"/>
              </a:rPr>
              <a:t>Island of Malta</a:t>
            </a:r>
          </a:p>
          <a:p>
            <a:pPr lvl="1"/>
            <a:r>
              <a:rPr lang="en-GB" dirty="0">
                <a:latin typeface="Arial" panose="020B0604020202020204" pitchFamily="34" charset="0"/>
              </a:rPr>
              <a:t>Malta’s Urban area</a:t>
            </a:r>
          </a:p>
          <a:p>
            <a:pPr lvl="1"/>
            <a:r>
              <a:rPr lang="en-GB" b="0" i="0" dirty="0">
                <a:effectLst/>
                <a:latin typeface="Arial" panose="020B0604020202020204" pitchFamily="34" charset="0"/>
              </a:rPr>
              <a:t>Malta’s Rural area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D9D951BB-4CEE-B3A7-9C79-FF64614CA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117" y="1137012"/>
            <a:ext cx="1891493" cy="1740701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3ACA2E2D-A1FE-4097-AC34-63CB367DDF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48"/>
          <a:stretch/>
        </p:blipFill>
        <p:spPr>
          <a:xfrm>
            <a:off x="6943614" y="1137012"/>
            <a:ext cx="2101243" cy="174070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38185F0-62F2-04D4-52FF-0ACA2FA65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663" y="2912295"/>
            <a:ext cx="3387071" cy="209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8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574" y="1601620"/>
            <a:ext cx="5532509" cy="3416400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Each subset is made up of two Raster bands LST and NDVI.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Each Band was normalised and cleaned from null values.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M</a:t>
            </a:r>
            <a:r>
              <a:rPr lang="en-GB" b="0" i="0" dirty="0">
                <a:effectLst/>
                <a:latin typeface="Arial" panose="020B0604020202020204" pitchFamily="34" charset="0"/>
              </a:rPr>
              <a:t>ean, Minimum and Maximum pixel values were recorded for each band for each subset.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A2194048-4D27-91E9-D615-4A2F24801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803" y="1090465"/>
            <a:ext cx="2452994" cy="405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49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Problem Definition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E8FFA-F100-90F2-EFAF-861D76192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Maltese Urban population grew from around 91.7% to just below 95% in 2018 and is increasing each year.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Population growth and economic development  led to an increase in demand for housing and other amenities. 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These and other causes contributed to the phenomena of urban sprawl, particularly in rural areas. 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Therefore, UHI (Urban Heat Island effect) has been chosen to be studied and observed.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574" y="1300142"/>
            <a:ext cx="8348348" cy="3416400"/>
          </a:xfrm>
        </p:spPr>
        <p:txBody>
          <a:bodyPr/>
          <a:lstStyle/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62E1F87-B7D8-67F2-B058-01B6EDBEC1AC}"/>
              </a:ext>
            </a:extLst>
          </p:cNvPr>
          <p:cNvSpPr txBox="1">
            <a:spLocks/>
          </p:cNvSpPr>
          <p:nvPr/>
        </p:nvSpPr>
        <p:spPr>
          <a:xfrm>
            <a:off x="318574" y="1090465"/>
            <a:ext cx="834834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latin typeface="Arial" panose="020B0604020202020204" pitchFamily="34" charset="0"/>
              </a:rPr>
              <a:t>Following </a:t>
            </a:r>
            <a:r>
              <a:rPr lang="en-GB" dirty="0" err="1">
                <a:latin typeface="Arial" panose="020B0604020202020204" pitchFamily="34" charset="0"/>
              </a:rPr>
              <a:t>Sobrino</a:t>
            </a:r>
            <a:r>
              <a:rPr lang="en-GB" dirty="0">
                <a:latin typeface="Arial" panose="020B0604020202020204" pitchFamily="34" charset="0"/>
              </a:rPr>
              <a:t> &amp; </a:t>
            </a:r>
            <a:r>
              <a:rPr lang="en-GB" dirty="0" err="1">
                <a:latin typeface="Arial" panose="020B0604020202020204" pitchFamily="34" charset="0"/>
              </a:rPr>
              <a:t>Irakulis</a:t>
            </a:r>
            <a:r>
              <a:rPr lang="en-GB" dirty="0">
                <a:latin typeface="Arial" panose="020B0604020202020204" pitchFamily="34" charset="0"/>
              </a:rPr>
              <a:t> (2020) methodology, SUHI_MAX and SUHI_MEAN were calculated.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Data recorded from the images were saved to a Comma Separated Values(CSV) file.</a:t>
            </a:r>
            <a:br>
              <a:rPr lang="en-GB" dirty="0"/>
            </a:br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CE9140-8D79-E3BF-2AB0-B2894F5A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9500"/>
            <a:ext cx="9144000" cy="113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92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400" dirty="0"/>
              <a:t>Mean LST values compared to weather data.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Confirming  Hidalgo Garcia (2021) conclusion about the accuracy for Sentinel-3.</a:t>
            </a:r>
            <a:endParaRPr lang="en-US" sz="1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ext, chat or text message&#10;&#10;Description automatically generated">
            <a:extLst>
              <a:ext uri="{FF2B5EF4-FFF2-40B4-BE49-F238E27FC236}">
                <a16:creationId xmlns:a16="http://schemas.microsoft.com/office/drawing/2014/main" id="{0576AC06-D89F-9350-C7CC-5E2C58190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521" y="2571750"/>
            <a:ext cx="6496957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7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59" y="1233091"/>
            <a:ext cx="4101280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Initial Observations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LST values make UHI observable.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Peak LST values happen in Summer.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>
                <a:latin typeface="Arial" panose="020B0604020202020204" pitchFamily="34" charset="0"/>
              </a:rPr>
              <a:t>G</a:t>
            </a:r>
            <a:r>
              <a:rPr lang="en-GB" sz="1400" b="0" i="0" dirty="0">
                <a:effectLst/>
                <a:latin typeface="Arial" panose="020B0604020202020204" pitchFamily="34" charset="0"/>
              </a:rPr>
              <a:t>reen spaces and Vegetative areas emit the least LST values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400" b="0" i="0" dirty="0">
                <a:effectLst/>
                <a:latin typeface="Arial" panose="020B0604020202020204" pitchFamily="34" charset="0"/>
              </a:rPr>
              <a:t>Developed or barren areas emit the highest LST values.</a:t>
            </a:r>
            <a:endParaRPr lang="en-GB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8177CDBF-23E0-61C7-E43D-B605C5E5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805" y="1152475"/>
            <a:ext cx="4930314" cy="356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41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55838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400" b="0" i="0" dirty="0">
                <a:effectLst/>
                <a:latin typeface="Arial" panose="020B0604020202020204" pitchFamily="34" charset="0"/>
              </a:rPr>
              <a:t>Geographical position and the effect of the sea breeze on temperatures is mitigated by the presence of vast bodies of water.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400" dirty="0"/>
              <a:t>This phenomena overlaps with UHI in coastal cities, causing local climate change.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Abnormal temperatures in areas which literature about inland cities says should not exist.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, arrow&#10;&#10;Description automatically generated">
            <a:extLst>
              <a:ext uri="{FF2B5EF4-FFF2-40B4-BE49-F238E27FC236}">
                <a16:creationId xmlns:a16="http://schemas.microsoft.com/office/drawing/2014/main" id="{0C350F9A-6250-7D35-826F-593A7FFA7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877" y="977919"/>
            <a:ext cx="8337511" cy="41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6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Analysis for “Covid” Period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Upward trend in LST values and a downward trend for NDVI.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Slight decrease in uptrend was noticed throughout the year 2020.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Mean LST +15%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Increase in temperature equal for both the Rural and Urban areas.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Mean NDVI -12.4%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Decrease in NDVI values in the Rural areas higher than the Urban Area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-13% in the Rural VS -10% in the Urban area,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122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“Covid” Period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F415F40-D389-6276-1AC1-43436AB2C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17" y="2019376"/>
            <a:ext cx="4259093" cy="219421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56675B5-E7F3-335E-90E3-A187F9FEF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12" y="1125640"/>
            <a:ext cx="3519071" cy="1814751"/>
          </a:xfrm>
          <a:prstGeom prst="rect">
            <a:avLst/>
          </a:prstGeom>
        </p:spPr>
      </p:pic>
      <p:pic>
        <p:nvPicPr>
          <p:cNvPr id="11" name="Picture 10" descr="Graphical user interface, application, line chart&#10;&#10;Description automatically generated with medium confidence">
            <a:extLst>
              <a:ext uri="{FF2B5EF4-FFF2-40B4-BE49-F238E27FC236}">
                <a16:creationId xmlns:a16="http://schemas.microsoft.com/office/drawing/2014/main" id="{9C1DABD9-25C1-86AC-AEBA-058B2E3EB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513" y="3082137"/>
            <a:ext cx="3515391" cy="18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21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Analysis for “Summer” Period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Downward trend in LST values and a downward trend for NDVI.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Drop in Mean LST was noticed from the year 2019 to 2020.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Mean LST -1.5%.</a:t>
            </a:r>
          </a:p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Mean NDVI -11%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Decrease in NDVI values in the Rural areas higher than the Urban Area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-18.5% in the Rural VS -14.7% in the Urban area,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433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“Summer” Period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D437E03-1384-E138-1E86-8BEADDB30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399" y="3053779"/>
            <a:ext cx="3306575" cy="1961223"/>
          </a:xfrm>
          <a:prstGeom prst="rect">
            <a:avLst/>
          </a:prstGeom>
        </p:spPr>
      </p:pic>
      <p:pic>
        <p:nvPicPr>
          <p:cNvPr id="7" name="Picture 6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1791E2EB-459C-ADAD-57DE-5B44FE0E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399" y="1058188"/>
            <a:ext cx="3313762" cy="196149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F3CC39B-4E6E-F01B-7160-5B446ECB9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87" y="1806074"/>
            <a:ext cx="4187589" cy="24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8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158069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Correlation Analysis</a:t>
            </a:r>
          </a:p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Correlation Coefficient of the main island of Malta is at -0.54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Correlation coefficient of the Rural Area was -0.58 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Correlation coefficient of the Urban Area was -0.48,</a:t>
            </a:r>
          </a:p>
          <a:p>
            <a:pPr>
              <a:lnSpc>
                <a:spcPct val="150000"/>
              </a:lnSpc>
            </a:pPr>
            <a:endParaRPr lang="en-GB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137F13A-05C5-F3E5-1ED0-05FD3A8EE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504" y="1641377"/>
            <a:ext cx="4095796" cy="262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11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4E5606-C09D-11CB-D795-B21C7EA5A295}"/>
              </a:ext>
            </a:extLst>
          </p:cNvPr>
          <p:cNvSpPr txBox="1"/>
          <p:nvPr/>
        </p:nvSpPr>
        <p:spPr>
          <a:xfrm>
            <a:off x="311700" y="1392553"/>
            <a:ext cx="841769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   Is Remote Sensing a viable option to track and observe the UHI effect in Malta?</a:t>
            </a:r>
          </a:p>
          <a:p>
            <a:pPr>
              <a:lnSpc>
                <a:spcPct val="150000"/>
              </a:lnSpc>
            </a:pPr>
            <a:br>
              <a:rPr lang="en-GB" sz="1000" b="0" i="0" dirty="0">
                <a:effectLst/>
                <a:latin typeface="Arial" panose="020B0604020202020204" pitchFamily="34" charset="0"/>
              </a:rPr>
            </a:br>
            <a:endParaRPr lang="en-US" sz="1000" dirty="0"/>
          </a:p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   Does the UHI effect exist in Malta?</a:t>
            </a:r>
          </a:p>
          <a:p>
            <a:pPr>
              <a:lnSpc>
                <a:spcPct val="150000"/>
              </a:lnSpc>
            </a:pPr>
            <a:endParaRPr lang="en-GB" sz="10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GB" sz="1000" b="0" i="0" dirty="0">
                <a:effectLst/>
                <a:latin typeface="Arial" panose="020B0604020202020204" pitchFamily="34" charset="0"/>
              </a:rPr>
            </a:br>
            <a:endParaRPr lang="en-GB" sz="1000" b="0" i="0" dirty="0"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Can UHI be tracked and analysed accurately over a period of years using Remote Sensing technologies?</a:t>
            </a:r>
            <a:br>
              <a:rPr lang="en-GB" sz="1000" b="0" i="0" dirty="0">
                <a:effectLst/>
                <a:latin typeface="Arial" panose="020B0604020202020204" pitchFamily="34" charset="0"/>
              </a:rPr>
            </a:br>
            <a:endParaRPr lang="en-GB" sz="1000" dirty="0">
              <a:latin typeface="Arial" panose="020B0604020202020204" pitchFamily="34" charset="0"/>
            </a:endParaRPr>
          </a:p>
          <a:p>
            <a:endParaRPr lang="en-GB" sz="1000" dirty="0"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876" y="1684991"/>
            <a:ext cx="6942120" cy="981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Remote Sensing is a great option </a:t>
            </a:r>
            <a:r>
              <a:rPr lang="en-GB" sz="1200" b="0" i="0" dirty="0">
                <a:effectLst/>
                <a:latin typeface="Arial" panose="020B0604020202020204" pitchFamily="34" charset="0"/>
              </a:rPr>
              <a:t>to track and observe the UHI effect in Malta.</a:t>
            </a:r>
          </a:p>
          <a:p>
            <a:pPr>
              <a:lnSpc>
                <a:spcPct val="150000"/>
              </a:lnSpc>
            </a:pPr>
            <a:endParaRPr lang="en-GB" sz="12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12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UHI does affect Malta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UHI observed and analysed from 2019 – 2021.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6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Hypothesis &amp; Questions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BEE64-D478-46E3-9F61-901B1B8AD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 algn="ctr">
              <a:lnSpc>
                <a:spcPct val="150000"/>
              </a:lnSpc>
              <a:buNone/>
            </a:pPr>
            <a:r>
              <a:rPr lang="en-US" b="1" dirty="0"/>
              <a:t>HYPOTHESIS</a:t>
            </a:r>
            <a:r>
              <a:rPr lang="en-US" dirty="0"/>
              <a:t>	</a:t>
            </a:r>
          </a:p>
          <a:p>
            <a:pPr>
              <a:lnSpc>
                <a:spcPct val="150000"/>
              </a:lnSpc>
            </a:pPr>
            <a:r>
              <a:rPr lang="en-US" dirty="0"/>
              <a:t>The UHI effect does indeed affect Malta.</a:t>
            </a:r>
          </a:p>
          <a:p>
            <a:pPr>
              <a:lnSpc>
                <a:spcPct val="150000"/>
              </a:lnSpc>
            </a:pPr>
            <a:r>
              <a:rPr lang="en-GB" dirty="0"/>
              <a:t>Very high LST values and low NDVI values between June - August.</a:t>
            </a:r>
          </a:p>
          <a:p>
            <a:pPr>
              <a:lnSpc>
                <a:spcPct val="150000"/>
              </a:lnSpc>
            </a:pPr>
            <a:r>
              <a:rPr lang="en-GB" dirty="0"/>
              <a:t>Lower LST values and Higher NDVI values during March - May.</a:t>
            </a:r>
          </a:p>
          <a:p>
            <a:pPr>
              <a:lnSpc>
                <a:spcPct val="150000"/>
              </a:lnSpc>
            </a:pPr>
            <a:r>
              <a:rPr lang="en-GB" dirty="0"/>
              <a:t>Urban Area part of coastline might have an effect on results and observations.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59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254" y="1563232"/>
            <a:ext cx="8430046" cy="33444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Peak LST Values recorded in August.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Upward</a:t>
            </a:r>
            <a:r>
              <a:rPr lang="en-GB" sz="1200" dirty="0"/>
              <a:t> trend in Mean LST.</a:t>
            </a:r>
          </a:p>
          <a:p>
            <a:pPr>
              <a:lnSpc>
                <a:spcPct val="150000"/>
              </a:lnSpc>
            </a:pP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Downward trend in Mean NDVI.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LST vs NDVI correlation.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Uptrend slowed slightly throughout the year 2020.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LST vs NDVI correlation.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5987B-506C-DD8B-8076-6B04421476C4}"/>
              </a:ext>
            </a:extLst>
          </p:cNvPr>
          <p:cNvSpPr txBox="1"/>
          <p:nvPr/>
        </p:nvSpPr>
        <p:spPr>
          <a:xfrm>
            <a:off x="112892" y="1282164"/>
            <a:ext cx="3220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What kind of observations can this data provide?</a:t>
            </a:r>
            <a:endParaRPr lang="en-GB" sz="1000" dirty="0"/>
          </a:p>
          <a:p>
            <a:endParaRPr lang="en-GB" sz="1000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B5147B-10D5-88E9-35D6-C5FCDD181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65" y="1115690"/>
            <a:ext cx="3111887" cy="1873926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322D584-7E35-2B98-F491-3AE09BFF1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65" y="3007996"/>
            <a:ext cx="3116914" cy="187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08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254" y="1426925"/>
            <a:ext cx="8430046" cy="33444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SUHI_MAX downtrend due to less NDVI overall.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SUHI_MEAN uptrend due to less NDVI overall.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Spike in Mean LST around end of May / beginning of June.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5987B-506C-DD8B-8076-6B04421476C4}"/>
              </a:ext>
            </a:extLst>
          </p:cNvPr>
          <p:cNvSpPr txBox="1"/>
          <p:nvPr/>
        </p:nvSpPr>
        <p:spPr>
          <a:xfrm>
            <a:off x="112892" y="1282164"/>
            <a:ext cx="3220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What kind of observations can this data provide?</a:t>
            </a:r>
            <a:endParaRPr lang="en-GB" sz="1000" dirty="0"/>
          </a:p>
          <a:p>
            <a:endParaRPr lang="en-GB" sz="1000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B202D9ED-87AF-B1AF-8514-01CE01A5A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294" y="2974667"/>
            <a:ext cx="3288107" cy="199033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850A9D6-43E1-4C43-3696-9A9232EEA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015" y="2973501"/>
            <a:ext cx="3322519" cy="19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40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Limitations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CAD86B-A690-62D6-6698-FAC7211B7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361309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Cloud Cover.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Difficult to track UHI during Winter.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Limited to only 2 bands (LST and NDVI).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Issues such as satellite malfunctions and maintenance.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Processing power.</a:t>
            </a:r>
          </a:p>
        </p:txBody>
      </p:sp>
    </p:spTree>
    <p:extLst>
      <p:ext uri="{BB962C8B-B14F-4D97-AF65-F5344CB8AC3E}">
        <p14:creationId xmlns:p14="http://schemas.microsoft.com/office/powerpoint/2010/main" val="3339756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Future Recommendations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25E417-E610-B7A3-8E20-318FE9687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361309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Multiple Remote Sensing.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More elaborate use of Land Cover Classification.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The use of local weather and data stations to track and monitor UHI during Winter.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Exploring the use of a Kubernetes system for more efficient data processing.</a:t>
            </a:r>
          </a:p>
        </p:txBody>
      </p:sp>
    </p:spTree>
    <p:extLst>
      <p:ext uri="{BB962C8B-B14F-4D97-AF65-F5344CB8AC3E}">
        <p14:creationId xmlns:p14="http://schemas.microsoft.com/office/powerpoint/2010/main" val="3603874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References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285" y="1176338"/>
            <a:ext cx="8350637" cy="3344411"/>
          </a:xfrm>
        </p:spPr>
        <p:txBody>
          <a:bodyPr/>
          <a:lstStyle/>
          <a:p>
            <a:r>
              <a:rPr lang="en-GB" sz="1000" b="0" i="0" dirty="0" err="1">
                <a:effectLst/>
                <a:latin typeface="Arial" panose="020B0604020202020204" pitchFamily="34" charset="0"/>
              </a:rPr>
              <a:t>Arnfield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A. J. (2003), ‘Two decades of urban climate research: a review of turbulence,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exchanges of energy and water, and the urban heat island.’, International journal of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climatology 23, 1–26</a:t>
            </a:r>
          </a:p>
          <a:p>
            <a:r>
              <a:rPr lang="en-GB" sz="1000" b="0" i="0" dirty="0">
                <a:effectLst/>
                <a:latin typeface="Arial" panose="020B0604020202020204" pitchFamily="34" charset="0"/>
              </a:rPr>
              <a:t>Nakayama, T. &amp; Fujita, T. (2010), ‘Cooling effect of water-holding pavements made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of new materials on water and heat budgets in urban areas’, Landscape and Urban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Planning 96(2), 57–67.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URL: </a:t>
            </a:r>
            <a:r>
              <a:rPr lang="en-GB" sz="1000" b="0" i="0" dirty="0">
                <a:effectLst/>
                <a:latin typeface="Arial" panose="020B0604020202020204" pitchFamily="34" charset="0"/>
                <a:hlinkClick r:id="rId3"/>
              </a:rPr>
              <a:t>https://www.sciencedirect.com/science/article/pii/S0169204610000344</a:t>
            </a:r>
            <a:endParaRPr lang="en-GB" sz="1000" dirty="0">
              <a:latin typeface="Arial" panose="020B0604020202020204" pitchFamily="34" charset="0"/>
            </a:endParaRPr>
          </a:p>
          <a:p>
            <a:r>
              <a:rPr lang="en-GB" sz="1000" b="0" i="0" dirty="0">
                <a:effectLst/>
                <a:latin typeface="Arial" panose="020B0604020202020204" pitchFamily="34" charset="0"/>
              </a:rPr>
              <a:t>Karl, T. R., Diaz, H. F. &amp; 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Kukla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G. (1988), ‘Urbanization: Its detection and effect in the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united states climate record.’, Journal of Climate 1, 1099–1123</a:t>
            </a:r>
          </a:p>
          <a:p>
            <a:r>
              <a:rPr lang="en-GB" sz="1000" b="0" i="0" dirty="0">
                <a:effectLst/>
                <a:latin typeface="Arial" panose="020B0604020202020204" pitchFamily="34" charset="0"/>
              </a:rPr>
              <a:t>Landsberg, H. (1981), in ‘The Urban Climate’, Academic Press, New York, NY, USA.</a:t>
            </a:r>
            <a:endParaRPr lang="en-GB" sz="1000" dirty="0">
              <a:latin typeface="Arial" panose="020B0604020202020204" pitchFamily="34" charset="0"/>
            </a:endParaRPr>
          </a:p>
          <a:p>
            <a:r>
              <a:rPr lang="en-GB" sz="1000" b="0" i="0" dirty="0">
                <a:effectLst/>
                <a:latin typeface="Arial" panose="020B0604020202020204" pitchFamily="34" charset="0"/>
              </a:rPr>
              <a:t>Roth, M., 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Oke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T. R. &amp; Emery, W. J. (1989), ‘Satellite-derived urban heat islands from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three coastal cities and the utilization of such data in urban climatology’, International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Journal of Remote Sensing 10, 1699–1720.</a:t>
            </a:r>
          </a:p>
          <a:p>
            <a:r>
              <a:rPr lang="en-GB" sz="1000" b="0" i="0" dirty="0">
                <a:effectLst/>
                <a:latin typeface="Arial" panose="020B0604020202020204" pitchFamily="34" charset="0"/>
              </a:rPr>
              <a:t>Hidalgo 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Garc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 ́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ıa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D. &amp; Arco D ́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ıaz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J. (2021), ‘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Modeling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 of the urban heat island on local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climatic zones of a city using sentinel 3 images: Urban determining factors’, Urban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Climate 37, 100840</a:t>
            </a:r>
            <a:endParaRPr lang="en-GB" sz="1000" dirty="0">
              <a:latin typeface="Arial" panose="020B0604020202020204" pitchFamily="34" charset="0"/>
            </a:endParaRPr>
          </a:p>
          <a:p>
            <a:r>
              <a:rPr lang="en-GB" sz="1000" b="0" i="0" dirty="0" err="1">
                <a:effectLst/>
                <a:latin typeface="Arial" panose="020B0604020202020204" pitchFamily="34" charset="0"/>
              </a:rPr>
              <a:t>Sobrino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J. A. &amp; 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Irakulis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I. (2020), ‘A methodology for comparing the surface urban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heat island in selected urban agglomerations around the world from sentinel-3 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slstr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data’, Remote Sensing 12(12), 2052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93795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316E-7EDB-6341-901B-EA548A0F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50849"/>
            <a:ext cx="8520600" cy="1294715"/>
          </a:xfrm>
        </p:spPr>
        <p:txBody>
          <a:bodyPr/>
          <a:lstStyle/>
          <a:p>
            <a:r>
              <a:rPr lang="en-US" b="1" dirty="0">
                <a:latin typeface="Raleway" panose="020B0604020202020204" charset="0"/>
              </a:rPr>
              <a:t>Thank you</a:t>
            </a:r>
            <a:br>
              <a:rPr lang="en-US" dirty="0"/>
            </a:br>
            <a:br>
              <a:rPr lang="en-US" sz="800" dirty="0"/>
            </a:br>
            <a:r>
              <a:rPr lang="en-US" sz="2000" dirty="0"/>
              <a:t>Massimo Darmanin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3DAA63-4D00-0147-B9CF-24027D8A2FAF}"/>
              </a:ext>
            </a:extLst>
          </p:cNvPr>
          <p:cNvCxnSpPr/>
          <p:nvPr/>
        </p:nvCxnSpPr>
        <p:spPr>
          <a:xfrm>
            <a:off x="112644" y="2939288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37FF72A-D49A-1677-D420-440035FC2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19" y="3445564"/>
            <a:ext cx="3504762" cy="12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9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Hypothesis &amp; Questions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BEE64-D478-46E3-9F61-901B1B8AD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 algn="ctr">
              <a:lnSpc>
                <a:spcPct val="150000"/>
              </a:lnSpc>
              <a:buNone/>
            </a:pPr>
            <a:r>
              <a:rPr lang="en-US" b="1" dirty="0"/>
              <a:t>Research Questions</a:t>
            </a:r>
            <a:r>
              <a:rPr lang="en-US" dirty="0"/>
              <a:t>	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sz="1600" b="0" i="0" dirty="0">
                <a:effectLst/>
                <a:latin typeface="Arial" panose="020B0604020202020204" pitchFamily="34" charset="0"/>
              </a:rPr>
              <a:t>Is Remote Sensing a viable option to track and observe the</a:t>
            </a:r>
            <a:br>
              <a:rPr lang="en-GB" sz="1600" dirty="0"/>
            </a:br>
            <a:r>
              <a:rPr lang="en-GB" sz="1600" b="0" i="0" dirty="0">
                <a:effectLst/>
                <a:latin typeface="Arial" panose="020B0604020202020204" pitchFamily="34" charset="0"/>
              </a:rPr>
              <a:t>UHI effect in Malta?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GB" sz="1600" b="0" i="0" dirty="0">
                <a:effectLst/>
                <a:latin typeface="Arial" panose="020B0604020202020204" pitchFamily="34" charset="0"/>
              </a:rPr>
              <a:t>Does the UHI effect exist in Malta?</a:t>
            </a:r>
          </a:p>
          <a:p>
            <a:pPr>
              <a:lnSpc>
                <a:spcPct val="150000"/>
              </a:lnSpc>
            </a:pPr>
            <a:r>
              <a:rPr lang="en-GB" b="0" i="0" dirty="0">
                <a:effectLst/>
                <a:latin typeface="Arial" panose="020B0604020202020204" pitchFamily="34" charset="0"/>
              </a:rPr>
              <a:t>Can UHI be tracked and analysed accurately over a period of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years using Remote Sensing technologies?</a:t>
            </a:r>
            <a:endParaRPr lang="en-GB" sz="16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0" i="0" dirty="0">
                <a:effectLst/>
                <a:latin typeface="Arial" panose="020B0604020202020204" pitchFamily="34" charset="0"/>
              </a:rPr>
              <a:t>What kind of observations can this data provide?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2662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430685" cy="3663744"/>
          </a:xfrm>
        </p:spPr>
        <p:txBody>
          <a:bodyPr/>
          <a:lstStyle/>
          <a:p>
            <a:pPr marL="114300" indent="0"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The Urban Area</a:t>
            </a:r>
          </a:p>
          <a:p>
            <a:pPr marL="114300" indent="0">
              <a:buNone/>
            </a:pPr>
            <a:endParaRPr lang="en-GB" dirty="0"/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Built-up areas with high population densities and infrastructures of the built areas.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 threshold population size for an urban settlement varies from 200 to 50,000 people*.</a:t>
            </a:r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alf of Malta's population lives in the red area [2000x1860] : r/MapPorn">
            <a:extLst>
              <a:ext uri="{FF2B5EF4-FFF2-40B4-BE49-F238E27FC236}">
                <a16:creationId xmlns:a16="http://schemas.microsoft.com/office/drawing/2014/main" id="{6D6D089F-8F6D-CA8E-4948-241BA6D7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570" y="1423531"/>
            <a:ext cx="3521576" cy="327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FFA19C-5166-3DA7-5D2E-6BC2579A9F08}"/>
              </a:ext>
            </a:extLst>
          </p:cNvPr>
          <p:cNvSpPr txBox="1"/>
          <p:nvPr/>
        </p:nvSpPr>
        <p:spPr>
          <a:xfrm>
            <a:off x="778091" y="4221896"/>
            <a:ext cx="24368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* https://ourworldindata.org/urbanization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A3161-FBBB-BDF9-ACAE-EF2823494C7C}"/>
              </a:ext>
            </a:extLst>
          </p:cNvPr>
          <p:cNvSpPr txBox="1"/>
          <p:nvPr/>
        </p:nvSpPr>
        <p:spPr>
          <a:xfrm>
            <a:off x="5242570" y="4735525"/>
            <a:ext cx="397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https://www.reddit.com/r/MapPorn/comments/40xm0c/half_of_maltas_population_lives_in_the_red_area/</a:t>
            </a:r>
          </a:p>
        </p:txBody>
      </p:sp>
    </p:spTree>
    <p:extLst>
      <p:ext uri="{BB962C8B-B14F-4D97-AF65-F5344CB8AC3E}">
        <p14:creationId xmlns:p14="http://schemas.microsoft.com/office/powerpoint/2010/main" val="1722448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38" y="1135435"/>
            <a:ext cx="4443693" cy="3663744"/>
          </a:xfrm>
        </p:spPr>
        <p:txBody>
          <a:bodyPr/>
          <a:lstStyle/>
          <a:p>
            <a:pPr marL="114300" indent="0">
              <a:buNone/>
            </a:pPr>
            <a:r>
              <a:rPr lang="en-GB" dirty="0">
                <a:latin typeface="Arial" panose="020B0604020202020204" pitchFamily="34" charset="0"/>
              </a:rPr>
              <a:t>Urban Heat Island (UHI)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UHI </a:t>
            </a:r>
            <a:r>
              <a:rPr lang="en-GB" b="0" i="0" dirty="0">
                <a:effectLst/>
                <a:latin typeface="Arial" panose="020B0604020202020204" pitchFamily="34" charset="0"/>
              </a:rPr>
              <a:t>is the heat accumulated by the urban climate created by human activities (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Arnfield</a:t>
            </a:r>
            <a:r>
              <a:rPr lang="en-GB" b="0" i="0" dirty="0">
                <a:effectLst/>
                <a:latin typeface="Arial" panose="020B0604020202020204" pitchFamily="34" charset="0"/>
              </a:rPr>
              <a:t> 2003, Nakayama &amp; Fujita 2010)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UHI o</a:t>
            </a:r>
            <a:r>
              <a:rPr lang="en-GB" b="0" i="0" dirty="0">
                <a:effectLst/>
                <a:latin typeface="Arial" panose="020B0604020202020204" pitchFamily="34" charset="0"/>
              </a:rPr>
              <a:t>bserved in cities with less than 10,000 citizens (Karl et al. 1988).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684566C-3C3A-514C-E0AE-437ED2E9F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32" y="1238131"/>
            <a:ext cx="4281368" cy="28262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35AA53-24C5-4448-BB2E-D6BEBE56144F}"/>
              </a:ext>
            </a:extLst>
          </p:cNvPr>
          <p:cNvSpPr txBox="1"/>
          <p:nvPr/>
        </p:nvSpPr>
        <p:spPr>
          <a:xfrm>
            <a:off x="5730618" y="4038579"/>
            <a:ext cx="23759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Arial" panose="020B0604020202020204" pitchFamily="34" charset="0"/>
              </a:rPr>
              <a:t>I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mage sourced from Yamamoto (2006)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315194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4616" y="1152475"/>
            <a:ext cx="3987684" cy="3663744"/>
          </a:xfrm>
        </p:spPr>
        <p:txBody>
          <a:bodyPr/>
          <a:lstStyle/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F0057D93-0E39-57D9-C8BA-FCD1D0240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744" y="1167850"/>
            <a:ext cx="6485992" cy="364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7BA24C8-AE55-726F-D138-84D6B806E2AA}"/>
              </a:ext>
            </a:extLst>
          </p:cNvPr>
          <p:cNvSpPr txBox="1">
            <a:spLocks/>
          </p:cNvSpPr>
          <p:nvPr/>
        </p:nvSpPr>
        <p:spPr>
          <a:xfrm>
            <a:off x="4163748" y="1287225"/>
            <a:ext cx="4668552" cy="3663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0" i="0" dirty="0">
                <a:effectLst/>
                <a:latin typeface="Arial" panose="020B0604020202020204" pitchFamily="34" charset="0"/>
              </a:rPr>
              <a:t>Studies observed a significant difference between air temperature at urban areas vs rural regions (Landsberg 1981).</a:t>
            </a:r>
            <a:br>
              <a:rPr lang="en-GB" dirty="0"/>
            </a:br>
            <a:endParaRPr lang="en-GB" b="0" i="0" dirty="0">
              <a:effectLst/>
              <a:latin typeface="Arial" panose="020B0604020202020204" pitchFamily="34" charset="0"/>
            </a:endParaRP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R</a:t>
            </a:r>
            <a:r>
              <a:rPr lang="en-GB" b="0" i="0" dirty="0">
                <a:effectLst/>
                <a:latin typeface="Arial" panose="020B0604020202020204" pitchFamily="34" charset="0"/>
              </a:rPr>
              <a:t>esults from data during the night showed that rural areas had a mean LST lower than urban areas (Roth et al. 1989).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BA95C-6A5C-0E33-9728-E61AF6794F16}"/>
              </a:ext>
            </a:extLst>
          </p:cNvPr>
          <p:cNvSpPr txBox="1"/>
          <p:nvPr/>
        </p:nvSpPr>
        <p:spPr>
          <a:xfrm>
            <a:off x="68154" y="4816219"/>
            <a:ext cx="5862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Image sourced from:</a:t>
            </a:r>
            <a:br>
              <a:rPr lang="en-GB" sz="800" dirty="0"/>
            </a:br>
            <a:r>
              <a:rPr lang="en-GB" sz="800" dirty="0"/>
              <a:t>https://www.canada.ca/en/services/health/publications/healthy-living/reducing-urban-heat-islands-protect-health-canada.html</a:t>
            </a:r>
          </a:p>
        </p:txBody>
      </p:sp>
    </p:spTree>
    <p:extLst>
      <p:ext uri="{BB962C8B-B14F-4D97-AF65-F5344CB8AC3E}">
        <p14:creationId xmlns:p14="http://schemas.microsoft.com/office/powerpoint/2010/main" val="2777690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822" y="1243347"/>
            <a:ext cx="4668552" cy="3663744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A study conducted by Hidalgo Garcia (2021), used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LandSat</a:t>
            </a:r>
            <a:r>
              <a:rPr lang="en-GB" b="0" i="0" dirty="0">
                <a:effectLst/>
                <a:latin typeface="Arial" panose="020B0604020202020204" pitchFamily="34" charset="0"/>
              </a:rPr>
              <a:t> 8 and Sentinel 3 images to estimate the LST over the city of Granada in Spain.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Data was validated with the temperature values gathered from in situ measurements. 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7EA407E-BFBA-FB5D-382C-CF7433EB9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585" y="1368760"/>
            <a:ext cx="3726721" cy="286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48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A7652F-CE3F-18E3-5CDB-2B3B3E442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882" y="3269093"/>
            <a:ext cx="3982006" cy="158137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630" y="1152475"/>
            <a:ext cx="8258670" cy="3663744"/>
          </a:xfrm>
        </p:spPr>
        <p:txBody>
          <a:bodyPr/>
          <a:lstStyle/>
          <a:p>
            <a:r>
              <a:rPr lang="en-GB" b="0" i="0" dirty="0" err="1">
                <a:effectLst/>
                <a:latin typeface="Arial" panose="020B0604020202020204" pitchFamily="34" charset="0"/>
              </a:rPr>
              <a:t>Sobrino</a:t>
            </a:r>
            <a:r>
              <a:rPr lang="en-GB" b="0" i="0" dirty="0">
                <a:effectLst/>
                <a:latin typeface="Arial" panose="020B0604020202020204" pitchFamily="34" charset="0"/>
              </a:rPr>
              <a:t> &amp;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Irakulis</a:t>
            </a:r>
            <a:r>
              <a:rPr lang="en-GB" b="0" i="0" dirty="0">
                <a:effectLst/>
                <a:latin typeface="Arial" panose="020B0604020202020204" pitchFamily="34" charset="0"/>
              </a:rPr>
              <a:t> (2020) proposed a new methodology on how to calculate and compare SUHI values.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 method suggests calculating SUHI for the surrounding areas using only LST acquired during night-time. 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This method was applied to 71 selected urban agglomerations around the world.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4419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4218</TotalTime>
  <Words>2272</Words>
  <Application>Microsoft Office PowerPoint</Application>
  <PresentationFormat>On-screen Show (16:9)</PresentationFormat>
  <Paragraphs>273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Lato</vt:lpstr>
      <vt:lpstr>Courier New</vt:lpstr>
      <vt:lpstr>Arial</vt:lpstr>
      <vt:lpstr>Raleway</vt:lpstr>
      <vt:lpstr>Simple Light</vt:lpstr>
      <vt:lpstr>Research on Remote Sensing Applications in Malta</vt:lpstr>
      <vt:lpstr>Problem Definition</vt:lpstr>
      <vt:lpstr>Hypothesis &amp; Questions</vt:lpstr>
      <vt:lpstr>Hypothesis &amp; Questions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Methodology Research Pipeline </vt:lpstr>
      <vt:lpstr>Methodology Dataset Collection </vt:lpstr>
      <vt:lpstr>Methodology Dataset Collection </vt:lpstr>
      <vt:lpstr>Methodology Dataset Processing </vt:lpstr>
      <vt:lpstr>Methodology Dataset Processing </vt:lpstr>
      <vt:lpstr>Methodology Dataset Processing </vt:lpstr>
      <vt:lpstr>Methodology Extraction and Manipulation of data </vt:lpstr>
      <vt:lpstr>Methodology Extraction and Manipulation of data </vt:lpstr>
      <vt:lpstr>Methodology Extraction and Manipulation of data </vt:lpstr>
      <vt:lpstr>Methodology Extraction and Manipulation of data 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</vt:lpstr>
      <vt:lpstr>Conclusions</vt:lpstr>
      <vt:lpstr>Conclusions</vt:lpstr>
      <vt:lpstr>Limitations</vt:lpstr>
      <vt:lpstr>Future Recommendations</vt:lpstr>
      <vt:lpstr>References</vt:lpstr>
      <vt:lpstr>Thank you  Massimo Darmanin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based certificate verification platform</dc:title>
  <cp:lastModifiedBy>Massimo Darmanin</cp:lastModifiedBy>
  <cp:revision>205</cp:revision>
  <dcterms:modified xsi:type="dcterms:W3CDTF">2022-06-14T08:35:46Z</dcterms:modified>
</cp:coreProperties>
</file>